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57164-DEE6-4815-91E7-4EBBD5D6A8AF}" type="datetimeFigureOut">
              <a:rPr lang="en-US" smtClean="0"/>
              <a:t>9/11/2013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8EC6C-4D87-4D7D-ABC3-AA70254CEFE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095171" y="663295"/>
            <a:ext cx="6498451" cy="905452"/>
            <a:chOff x="2095171" y="663295"/>
            <a:chExt cx="6498451" cy="905452"/>
          </a:xfrm>
        </p:grpSpPr>
        <p:sp>
          <p:nvSpPr>
            <p:cNvPr id="2" name="Freeform 1"/>
            <p:cNvSpPr/>
            <p:nvPr/>
          </p:nvSpPr>
          <p:spPr>
            <a:xfrm>
              <a:off x="2095171" y="905450"/>
              <a:ext cx="31586" cy="663297"/>
            </a:xfrm>
            <a:custGeom>
              <a:avLst/>
              <a:gdLst/>
              <a:ahLst/>
              <a:cxnLst/>
              <a:rect l="0" t="0" r="0" b="0"/>
              <a:pathLst>
                <a:path w="31586" h="663297">
                  <a:moveTo>
                    <a:pt x="31585" y="0"/>
                  </a:moveTo>
                  <a:lnTo>
                    <a:pt x="24349" y="49263"/>
                  </a:lnTo>
                  <a:lnTo>
                    <a:pt x="22032" y="101684"/>
                  </a:lnTo>
                  <a:lnTo>
                    <a:pt x="21490" y="145019"/>
                  </a:lnTo>
                  <a:lnTo>
                    <a:pt x="21249" y="191575"/>
                  </a:lnTo>
                  <a:lnTo>
                    <a:pt x="21114" y="254465"/>
                  </a:lnTo>
                  <a:lnTo>
                    <a:pt x="21068" y="317637"/>
                  </a:lnTo>
                  <a:lnTo>
                    <a:pt x="26649" y="366556"/>
                  </a:lnTo>
                  <a:lnTo>
                    <a:pt x="23374" y="427082"/>
                  </a:lnTo>
                  <a:lnTo>
                    <a:pt x="20573" y="473464"/>
                  </a:lnTo>
                  <a:lnTo>
                    <a:pt x="15773" y="514975"/>
                  </a:lnTo>
                  <a:lnTo>
                    <a:pt x="9740" y="560721"/>
                  </a:lnTo>
                  <a:lnTo>
                    <a:pt x="2886" y="620035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79440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53903" y="821222"/>
              <a:ext cx="15092" cy="652768"/>
            </a:xfrm>
            <a:custGeom>
              <a:avLst/>
              <a:gdLst/>
              <a:ahLst/>
              <a:cxnLst/>
              <a:rect l="0" t="0" r="0" b="0"/>
              <a:pathLst>
                <a:path w="15092" h="652768">
                  <a:moveTo>
                    <a:pt x="15091" y="0"/>
                  </a:moveTo>
                  <a:lnTo>
                    <a:pt x="3639" y="60384"/>
                  </a:lnTo>
                  <a:lnTo>
                    <a:pt x="0" y="108749"/>
                  </a:lnTo>
                  <a:lnTo>
                    <a:pt x="3662" y="162121"/>
                  </a:lnTo>
                  <a:lnTo>
                    <a:pt x="11621" y="224960"/>
                  </a:lnTo>
                  <a:lnTo>
                    <a:pt x="14406" y="286766"/>
                  </a:lnTo>
                  <a:lnTo>
                    <a:pt x="14956" y="349364"/>
                  </a:lnTo>
                  <a:lnTo>
                    <a:pt x="15051" y="398183"/>
                  </a:lnTo>
                  <a:lnTo>
                    <a:pt x="13914" y="459846"/>
                  </a:lnTo>
                  <a:lnTo>
                    <a:pt x="7854" y="508778"/>
                  </a:lnTo>
                  <a:lnTo>
                    <a:pt x="5213" y="567826"/>
                  </a:lnTo>
                  <a:lnTo>
                    <a:pt x="10281" y="624550"/>
                  </a:lnTo>
                  <a:lnTo>
                    <a:pt x="15091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61424" y="884393"/>
              <a:ext cx="451228" cy="591488"/>
            </a:xfrm>
            <a:custGeom>
              <a:avLst/>
              <a:gdLst/>
              <a:ahLst/>
              <a:cxnLst/>
              <a:rect l="0" t="0" r="0" b="0"/>
              <a:pathLst>
                <a:path w="451228" h="591488">
                  <a:moveTo>
                    <a:pt x="160296" y="21057"/>
                  </a:moveTo>
                  <a:lnTo>
                    <a:pt x="143528" y="15468"/>
                  </a:lnTo>
                  <a:lnTo>
                    <a:pt x="136249" y="16161"/>
                  </a:lnTo>
                  <a:lnTo>
                    <a:pt x="121922" y="23171"/>
                  </a:lnTo>
                  <a:lnTo>
                    <a:pt x="95114" y="45860"/>
                  </a:lnTo>
                  <a:lnTo>
                    <a:pt x="63019" y="94544"/>
                  </a:lnTo>
                  <a:lnTo>
                    <a:pt x="37269" y="153033"/>
                  </a:lnTo>
                  <a:lnTo>
                    <a:pt x="14982" y="215843"/>
                  </a:lnTo>
                  <a:lnTo>
                    <a:pt x="517" y="275303"/>
                  </a:lnTo>
                  <a:lnTo>
                    <a:pt x="0" y="326197"/>
                  </a:lnTo>
                  <a:lnTo>
                    <a:pt x="1667" y="382090"/>
                  </a:lnTo>
                  <a:lnTo>
                    <a:pt x="10635" y="438643"/>
                  </a:lnTo>
                  <a:lnTo>
                    <a:pt x="32688" y="499961"/>
                  </a:lnTo>
                  <a:lnTo>
                    <a:pt x="57755" y="540941"/>
                  </a:lnTo>
                  <a:lnTo>
                    <a:pt x="92999" y="571540"/>
                  </a:lnTo>
                  <a:lnTo>
                    <a:pt x="133077" y="589835"/>
                  </a:lnTo>
                  <a:lnTo>
                    <a:pt x="180177" y="591487"/>
                  </a:lnTo>
                  <a:lnTo>
                    <a:pt x="225588" y="584567"/>
                  </a:lnTo>
                  <a:lnTo>
                    <a:pt x="284024" y="554938"/>
                  </a:lnTo>
                  <a:lnTo>
                    <a:pt x="341320" y="518409"/>
                  </a:lnTo>
                  <a:lnTo>
                    <a:pt x="376208" y="482728"/>
                  </a:lnTo>
                  <a:lnTo>
                    <a:pt x="417972" y="423127"/>
                  </a:lnTo>
                  <a:lnTo>
                    <a:pt x="442042" y="368240"/>
                  </a:lnTo>
                  <a:lnTo>
                    <a:pt x="451227" y="312659"/>
                  </a:lnTo>
                  <a:lnTo>
                    <a:pt x="448359" y="257327"/>
                  </a:lnTo>
                  <a:lnTo>
                    <a:pt x="435740" y="200699"/>
                  </a:lnTo>
                  <a:lnTo>
                    <a:pt x="415049" y="141853"/>
                  </a:lnTo>
                  <a:lnTo>
                    <a:pt x="399945" y="109881"/>
                  </a:lnTo>
                  <a:lnTo>
                    <a:pt x="353172" y="56421"/>
                  </a:lnTo>
                  <a:lnTo>
                    <a:pt x="301167" y="28129"/>
                  </a:lnTo>
                  <a:lnTo>
                    <a:pt x="2445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53471" y="1189720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7411" y="19786"/>
                  </a:lnTo>
                  <a:lnTo>
                    <a:pt x="35805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48426" y="810694"/>
              <a:ext cx="20984" cy="473783"/>
            </a:xfrm>
            <a:custGeom>
              <a:avLst/>
              <a:gdLst/>
              <a:ahLst/>
              <a:cxnLst/>
              <a:rect l="0" t="0" r="0" b="0"/>
              <a:pathLst>
                <a:path w="20984" h="473783">
                  <a:moveTo>
                    <a:pt x="20983" y="0"/>
                  </a:moveTo>
                  <a:lnTo>
                    <a:pt x="17864" y="48931"/>
                  </a:lnTo>
                  <a:lnTo>
                    <a:pt x="9530" y="106135"/>
                  </a:lnTo>
                  <a:lnTo>
                    <a:pt x="4194" y="151286"/>
                  </a:lnTo>
                  <a:lnTo>
                    <a:pt x="1191" y="204183"/>
                  </a:lnTo>
                  <a:lnTo>
                    <a:pt x="301" y="255211"/>
                  </a:lnTo>
                  <a:lnTo>
                    <a:pt x="0" y="318087"/>
                  </a:lnTo>
                  <a:lnTo>
                    <a:pt x="5530" y="380897"/>
                  </a:lnTo>
                  <a:lnTo>
                    <a:pt x="9482" y="436024"/>
                  </a:lnTo>
                  <a:lnTo>
                    <a:pt x="10454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43026" y="726466"/>
              <a:ext cx="652767" cy="84229"/>
            </a:xfrm>
            <a:custGeom>
              <a:avLst/>
              <a:gdLst/>
              <a:ahLst/>
              <a:cxnLst/>
              <a:rect l="0" t="0" r="0" b="0"/>
              <a:pathLst>
                <a:path w="652767" h="84229">
                  <a:moveTo>
                    <a:pt x="652766" y="0"/>
                  </a:moveTo>
                  <a:lnTo>
                    <a:pt x="594150" y="23719"/>
                  </a:lnTo>
                  <a:lnTo>
                    <a:pt x="534433" y="42002"/>
                  </a:lnTo>
                  <a:lnTo>
                    <a:pt x="480303" y="50541"/>
                  </a:lnTo>
                  <a:lnTo>
                    <a:pt x="423381" y="59463"/>
                  </a:lnTo>
                  <a:lnTo>
                    <a:pt x="360144" y="62438"/>
                  </a:lnTo>
                  <a:lnTo>
                    <a:pt x="310260" y="62954"/>
                  </a:lnTo>
                  <a:lnTo>
                    <a:pt x="254146" y="66226"/>
                  </a:lnTo>
                  <a:lnTo>
                    <a:pt x="197355" y="71485"/>
                  </a:lnTo>
                  <a:lnTo>
                    <a:pt x="136074" y="76163"/>
                  </a:lnTo>
                  <a:lnTo>
                    <a:pt x="79702" y="81838"/>
                  </a:lnTo>
                  <a:lnTo>
                    <a:pt x="36483" y="8352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80910" y="663295"/>
              <a:ext cx="235982" cy="566725"/>
            </a:xfrm>
            <a:custGeom>
              <a:avLst/>
              <a:gdLst/>
              <a:ahLst/>
              <a:cxnLst/>
              <a:rect l="0" t="0" r="0" b="0"/>
              <a:pathLst>
                <a:path w="235982" h="566725">
                  <a:moveTo>
                    <a:pt x="25411" y="0"/>
                  </a:moveTo>
                  <a:lnTo>
                    <a:pt x="25411" y="60383"/>
                  </a:lnTo>
                  <a:lnTo>
                    <a:pt x="25411" y="111868"/>
                  </a:lnTo>
                  <a:lnTo>
                    <a:pt x="25411" y="166117"/>
                  </a:lnTo>
                  <a:lnTo>
                    <a:pt x="25411" y="224695"/>
                  </a:lnTo>
                  <a:lnTo>
                    <a:pt x="31000" y="280820"/>
                  </a:lnTo>
                  <a:lnTo>
                    <a:pt x="34964" y="334107"/>
                  </a:lnTo>
                  <a:lnTo>
                    <a:pt x="35747" y="389694"/>
                  </a:lnTo>
                  <a:lnTo>
                    <a:pt x="32763" y="437949"/>
                  </a:lnTo>
                  <a:lnTo>
                    <a:pt x="27589" y="493581"/>
                  </a:lnTo>
                  <a:lnTo>
                    <a:pt x="22937" y="543989"/>
                  </a:lnTo>
                  <a:lnTo>
                    <a:pt x="20252" y="559191"/>
                  </a:lnTo>
                  <a:lnTo>
                    <a:pt x="17292" y="565817"/>
                  </a:lnTo>
                  <a:lnTo>
                    <a:pt x="14149" y="566724"/>
                  </a:lnTo>
                  <a:lnTo>
                    <a:pt x="10884" y="563820"/>
                  </a:lnTo>
                  <a:lnTo>
                    <a:pt x="699" y="542964"/>
                  </a:lnTo>
                  <a:lnTo>
                    <a:pt x="0" y="524417"/>
                  </a:lnTo>
                  <a:lnTo>
                    <a:pt x="4950" y="465112"/>
                  </a:lnTo>
                  <a:lnTo>
                    <a:pt x="15694" y="410285"/>
                  </a:lnTo>
                  <a:lnTo>
                    <a:pt x="33707" y="349954"/>
                  </a:lnTo>
                  <a:lnTo>
                    <a:pt x="45086" y="332570"/>
                  </a:lnTo>
                  <a:lnTo>
                    <a:pt x="64181" y="320164"/>
                  </a:lnTo>
                  <a:lnTo>
                    <a:pt x="75824" y="315218"/>
                  </a:lnTo>
                  <a:lnTo>
                    <a:pt x="87096" y="314261"/>
                  </a:lnTo>
                  <a:lnTo>
                    <a:pt x="108979" y="319436"/>
                  </a:lnTo>
                  <a:lnTo>
                    <a:pt x="151622" y="350227"/>
                  </a:lnTo>
                  <a:lnTo>
                    <a:pt x="190722" y="393224"/>
                  </a:lnTo>
                  <a:lnTo>
                    <a:pt x="215732" y="446431"/>
                  </a:lnTo>
                  <a:lnTo>
                    <a:pt x="230768" y="508067"/>
                  </a:lnTo>
                  <a:lnTo>
                    <a:pt x="235981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81535" y="973331"/>
              <a:ext cx="158459" cy="300618"/>
            </a:xfrm>
            <a:custGeom>
              <a:avLst/>
              <a:gdLst/>
              <a:ahLst/>
              <a:cxnLst/>
              <a:rect l="0" t="0" r="0" b="0"/>
              <a:pathLst>
                <a:path w="158459" h="300618">
                  <a:moveTo>
                    <a:pt x="9055" y="153218"/>
                  </a:moveTo>
                  <a:lnTo>
                    <a:pt x="72483" y="118471"/>
                  </a:lnTo>
                  <a:lnTo>
                    <a:pt x="111272" y="98218"/>
                  </a:lnTo>
                  <a:lnTo>
                    <a:pt x="134488" y="75700"/>
                  </a:lnTo>
                  <a:lnTo>
                    <a:pt x="153065" y="46801"/>
                  </a:lnTo>
                  <a:lnTo>
                    <a:pt x="157705" y="36650"/>
                  </a:lnTo>
                  <a:lnTo>
                    <a:pt x="158458" y="27543"/>
                  </a:lnTo>
                  <a:lnTo>
                    <a:pt x="153055" y="11185"/>
                  </a:lnTo>
                  <a:lnTo>
                    <a:pt x="146000" y="5886"/>
                  </a:lnTo>
                  <a:lnTo>
                    <a:pt x="125681" y="0"/>
                  </a:lnTo>
                  <a:lnTo>
                    <a:pt x="93524" y="2275"/>
                  </a:lnTo>
                  <a:lnTo>
                    <a:pt x="61769" y="15947"/>
                  </a:lnTo>
                  <a:lnTo>
                    <a:pt x="30134" y="40405"/>
                  </a:lnTo>
                  <a:lnTo>
                    <a:pt x="15304" y="62915"/>
                  </a:lnTo>
                  <a:lnTo>
                    <a:pt x="5983" y="88516"/>
                  </a:lnTo>
                  <a:lnTo>
                    <a:pt x="0" y="146200"/>
                  </a:lnTo>
                  <a:lnTo>
                    <a:pt x="4407" y="207984"/>
                  </a:lnTo>
                  <a:lnTo>
                    <a:pt x="18857" y="245484"/>
                  </a:lnTo>
                  <a:lnTo>
                    <a:pt x="61698" y="300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24884" y="684352"/>
              <a:ext cx="271158" cy="600125"/>
            </a:xfrm>
            <a:custGeom>
              <a:avLst/>
              <a:gdLst/>
              <a:ahLst/>
              <a:cxnLst/>
              <a:rect l="0" t="0" r="0" b="0"/>
              <a:pathLst>
                <a:path w="271158" h="600125">
                  <a:moveTo>
                    <a:pt x="271157" y="0"/>
                  </a:moveTo>
                  <a:lnTo>
                    <a:pt x="222226" y="11453"/>
                  </a:lnTo>
                  <a:lnTo>
                    <a:pt x="180620" y="24450"/>
                  </a:lnTo>
                  <a:lnTo>
                    <a:pt x="140709" y="49803"/>
                  </a:lnTo>
                  <a:lnTo>
                    <a:pt x="81758" y="105311"/>
                  </a:lnTo>
                  <a:lnTo>
                    <a:pt x="68826" y="120504"/>
                  </a:lnTo>
                  <a:lnTo>
                    <a:pt x="36219" y="179396"/>
                  </a:lnTo>
                  <a:lnTo>
                    <a:pt x="11779" y="242192"/>
                  </a:lnTo>
                  <a:lnTo>
                    <a:pt x="2191" y="278431"/>
                  </a:lnTo>
                  <a:lnTo>
                    <a:pt x="0" y="334272"/>
                  </a:lnTo>
                  <a:lnTo>
                    <a:pt x="9148" y="386953"/>
                  </a:lnTo>
                  <a:lnTo>
                    <a:pt x="26820" y="449090"/>
                  </a:lnTo>
                  <a:lnTo>
                    <a:pt x="52125" y="504889"/>
                  </a:lnTo>
                  <a:lnTo>
                    <a:pt x="75726" y="538982"/>
                  </a:lnTo>
                  <a:lnTo>
                    <a:pt x="98348" y="561081"/>
                  </a:lnTo>
                  <a:lnTo>
                    <a:pt x="134816" y="581277"/>
                  </a:lnTo>
                  <a:lnTo>
                    <a:pt x="192709" y="596055"/>
                  </a:lnTo>
                  <a:lnTo>
                    <a:pt x="229043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71572" y="1042321"/>
              <a:ext cx="164301" cy="238864"/>
            </a:xfrm>
            <a:custGeom>
              <a:avLst/>
              <a:gdLst/>
              <a:ahLst/>
              <a:cxnLst/>
              <a:rect l="0" t="0" r="0" b="0"/>
              <a:pathLst>
                <a:path w="164301" h="238864">
                  <a:moveTo>
                    <a:pt x="124511" y="0"/>
                  </a:moveTo>
                  <a:lnTo>
                    <a:pt x="102154" y="0"/>
                  </a:lnTo>
                  <a:lnTo>
                    <a:pt x="71483" y="11178"/>
                  </a:lnTo>
                  <a:lnTo>
                    <a:pt x="45757" y="29308"/>
                  </a:lnTo>
                  <a:lnTo>
                    <a:pt x="23317" y="55087"/>
                  </a:lnTo>
                  <a:lnTo>
                    <a:pt x="7440" y="90541"/>
                  </a:lnTo>
                  <a:lnTo>
                    <a:pt x="0" y="145613"/>
                  </a:lnTo>
                  <a:lnTo>
                    <a:pt x="1051" y="191063"/>
                  </a:lnTo>
                  <a:lnTo>
                    <a:pt x="9588" y="212039"/>
                  </a:lnTo>
                  <a:lnTo>
                    <a:pt x="24301" y="226041"/>
                  </a:lnTo>
                  <a:lnTo>
                    <a:pt x="43708" y="234993"/>
                  </a:lnTo>
                  <a:lnTo>
                    <a:pt x="79772" y="238863"/>
                  </a:lnTo>
                  <a:lnTo>
                    <a:pt x="102287" y="235623"/>
                  </a:lnTo>
                  <a:lnTo>
                    <a:pt x="120873" y="227164"/>
                  </a:lnTo>
                  <a:lnTo>
                    <a:pt x="129104" y="221632"/>
                  </a:lnTo>
                  <a:lnTo>
                    <a:pt x="141370" y="206128"/>
                  </a:lnTo>
                  <a:lnTo>
                    <a:pt x="158777" y="167578"/>
                  </a:lnTo>
                  <a:lnTo>
                    <a:pt x="164300" y="131021"/>
                  </a:lnTo>
                  <a:lnTo>
                    <a:pt x="154757" y="90554"/>
                  </a:lnTo>
                  <a:lnTo>
                    <a:pt x="126992" y="38657"/>
                  </a:lnTo>
                  <a:lnTo>
                    <a:pt x="11398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572646" y="1063378"/>
              <a:ext cx="205350" cy="234202"/>
            </a:xfrm>
            <a:custGeom>
              <a:avLst/>
              <a:gdLst/>
              <a:ahLst/>
              <a:cxnLst/>
              <a:rect l="0" t="0" r="0" b="0"/>
              <a:pathLst>
                <a:path w="205350" h="234202">
                  <a:moveTo>
                    <a:pt x="123478" y="0"/>
                  </a:moveTo>
                  <a:lnTo>
                    <a:pt x="79515" y="20243"/>
                  </a:lnTo>
                  <a:lnTo>
                    <a:pt x="40055" y="47326"/>
                  </a:lnTo>
                  <a:lnTo>
                    <a:pt x="17132" y="75243"/>
                  </a:lnTo>
                  <a:lnTo>
                    <a:pt x="6803" y="95443"/>
                  </a:lnTo>
                  <a:lnTo>
                    <a:pt x="0" y="132134"/>
                  </a:lnTo>
                  <a:lnTo>
                    <a:pt x="9163" y="172642"/>
                  </a:lnTo>
                  <a:lnTo>
                    <a:pt x="23538" y="194103"/>
                  </a:lnTo>
                  <a:lnTo>
                    <a:pt x="42795" y="210270"/>
                  </a:lnTo>
                  <a:lnTo>
                    <a:pt x="101270" y="234172"/>
                  </a:lnTo>
                  <a:lnTo>
                    <a:pt x="139255" y="234201"/>
                  </a:lnTo>
                  <a:lnTo>
                    <a:pt x="160125" y="223412"/>
                  </a:lnTo>
                  <a:lnTo>
                    <a:pt x="176031" y="206919"/>
                  </a:lnTo>
                  <a:lnTo>
                    <a:pt x="199751" y="157446"/>
                  </a:lnTo>
                  <a:lnTo>
                    <a:pt x="205349" y="120610"/>
                  </a:lnTo>
                  <a:lnTo>
                    <a:pt x="195830" y="80060"/>
                  </a:lnTo>
                  <a:lnTo>
                    <a:pt x="168072" y="25014"/>
                  </a:lnTo>
                  <a:lnTo>
                    <a:pt x="1550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832995" y="1000207"/>
              <a:ext cx="73700" cy="251452"/>
            </a:xfrm>
            <a:custGeom>
              <a:avLst/>
              <a:gdLst/>
              <a:ahLst/>
              <a:cxnLst/>
              <a:rect l="0" t="0" r="0" b="0"/>
              <a:pathLst>
                <a:path w="73700" h="251452">
                  <a:moveTo>
                    <a:pt x="0" y="63171"/>
                  </a:moveTo>
                  <a:lnTo>
                    <a:pt x="27511" y="117046"/>
                  </a:lnTo>
                  <a:lnTo>
                    <a:pt x="45549" y="174207"/>
                  </a:lnTo>
                  <a:lnTo>
                    <a:pt x="68374" y="234117"/>
                  </a:lnTo>
                  <a:lnTo>
                    <a:pt x="70162" y="251451"/>
                  </a:lnTo>
                  <a:lnTo>
                    <a:pt x="69002" y="249522"/>
                  </a:lnTo>
                  <a:lnTo>
                    <a:pt x="52230" y="195720"/>
                  </a:lnTo>
                  <a:lnTo>
                    <a:pt x="36210" y="135348"/>
                  </a:lnTo>
                  <a:lnTo>
                    <a:pt x="35618" y="75132"/>
                  </a:lnTo>
                  <a:lnTo>
                    <a:pt x="41566" y="48600"/>
                  </a:lnTo>
                  <a:lnTo>
                    <a:pt x="61329" y="1562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089430" y="734722"/>
              <a:ext cx="164705" cy="543393"/>
            </a:xfrm>
            <a:custGeom>
              <a:avLst/>
              <a:gdLst/>
              <a:ahLst/>
              <a:cxnLst/>
              <a:rect l="0" t="0" r="0" b="0"/>
              <a:pathLst>
                <a:path w="164705" h="543393">
                  <a:moveTo>
                    <a:pt x="164704" y="370770"/>
                  </a:moveTo>
                  <a:lnTo>
                    <a:pt x="146724" y="355129"/>
                  </a:lnTo>
                  <a:lnTo>
                    <a:pt x="129807" y="347051"/>
                  </a:lnTo>
                  <a:lnTo>
                    <a:pt x="94963" y="341515"/>
                  </a:lnTo>
                  <a:lnTo>
                    <a:pt x="74827" y="346459"/>
                  </a:lnTo>
                  <a:lnTo>
                    <a:pt x="42836" y="368697"/>
                  </a:lnTo>
                  <a:lnTo>
                    <a:pt x="8908" y="424155"/>
                  </a:lnTo>
                  <a:lnTo>
                    <a:pt x="0" y="460807"/>
                  </a:lnTo>
                  <a:lnTo>
                    <a:pt x="2949" y="495713"/>
                  </a:lnTo>
                  <a:lnTo>
                    <a:pt x="16822" y="528283"/>
                  </a:lnTo>
                  <a:lnTo>
                    <a:pt x="25172" y="535440"/>
                  </a:lnTo>
                  <a:lnTo>
                    <a:pt x="46928" y="543392"/>
                  </a:lnTo>
                  <a:lnTo>
                    <a:pt x="56941" y="543173"/>
                  </a:lnTo>
                  <a:lnTo>
                    <a:pt x="74305" y="536691"/>
                  </a:lnTo>
                  <a:lnTo>
                    <a:pt x="102824" y="508709"/>
                  </a:lnTo>
                  <a:lnTo>
                    <a:pt x="127092" y="451266"/>
                  </a:lnTo>
                  <a:lnTo>
                    <a:pt x="146825" y="392722"/>
                  </a:lnTo>
                  <a:lnTo>
                    <a:pt x="157588" y="343739"/>
                  </a:lnTo>
                  <a:lnTo>
                    <a:pt x="161541" y="301824"/>
                  </a:lnTo>
                  <a:lnTo>
                    <a:pt x="163299" y="257069"/>
                  </a:lnTo>
                  <a:lnTo>
                    <a:pt x="164079" y="213781"/>
                  </a:lnTo>
                  <a:lnTo>
                    <a:pt x="164427" y="171146"/>
                  </a:lnTo>
                  <a:lnTo>
                    <a:pt x="164623" y="107681"/>
                  </a:lnTo>
                  <a:lnTo>
                    <a:pt x="161560" y="53782"/>
                  </a:lnTo>
                  <a:lnTo>
                    <a:pt x="150045" y="4128"/>
                  </a:lnTo>
                  <a:lnTo>
                    <a:pt x="146743" y="0"/>
                  </a:lnTo>
                  <a:lnTo>
                    <a:pt x="143371" y="758"/>
                  </a:lnTo>
                  <a:lnTo>
                    <a:pt x="123966" y="27190"/>
                  </a:lnTo>
                  <a:lnTo>
                    <a:pt x="113244" y="83017"/>
                  </a:lnTo>
                  <a:lnTo>
                    <a:pt x="106693" y="133171"/>
                  </a:lnTo>
                  <a:lnTo>
                    <a:pt x="109952" y="183907"/>
                  </a:lnTo>
                  <a:lnTo>
                    <a:pt x="114765" y="246684"/>
                  </a:lnTo>
                  <a:lnTo>
                    <a:pt x="123391" y="300858"/>
                  </a:lnTo>
                  <a:lnTo>
                    <a:pt x="133357" y="361364"/>
                  </a:lnTo>
                  <a:lnTo>
                    <a:pt x="143718" y="420625"/>
                  </a:lnTo>
                  <a:lnTo>
                    <a:pt x="151078" y="462751"/>
                  </a:lnTo>
                  <a:lnTo>
                    <a:pt x="154176" y="486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401534" y="1116020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57" y="14560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401534" y="926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564494" y="1058817"/>
              <a:ext cx="173953" cy="215132"/>
            </a:xfrm>
            <a:custGeom>
              <a:avLst/>
              <a:gdLst/>
              <a:ahLst/>
              <a:cxnLst/>
              <a:rect l="0" t="0" r="0" b="0"/>
              <a:pathLst>
                <a:path w="173953" h="215132">
                  <a:moveTo>
                    <a:pt x="16024" y="99317"/>
                  </a:moveTo>
                  <a:lnTo>
                    <a:pt x="8788" y="126873"/>
                  </a:lnTo>
                  <a:lnTo>
                    <a:pt x="9266" y="179976"/>
                  </a:lnTo>
                  <a:lnTo>
                    <a:pt x="11850" y="195997"/>
                  </a:lnTo>
                  <a:lnTo>
                    <a:pt x="10902" y="195356"/>
                  </a:lnTo>
                  <a:lnTo>
                    <a:pt x="9100" y="191419"/>
                  </a:lnTo>
                  <a:lnTo>
                    <a:pt x="5970" y="138771"/>
                  </a:lnTo>
                  <a:lnTo>
                    <a:pt x="0" y="84754"/>
                  </a:lnTo>
                  <a:lnTo>
                    <a:pt x="2048" y="48599"/>
                  </a:lnTo>
                  <a:lnTo>
                    <a:pt x="10063" y="15659"/>
                  </a:lnTo>
                  <a:lnTo>
                    <a:pt x="16730" y="8450"/>
                  </a:lnTo>
                  <a:lnTo>
                    <a:pt x="36614" y="440"/>
                  </a:lnTo>
                  <a:lnTo>
                    <a:pt x="57931" y="0"/>
                  </a:lnTo>
                  <a:lnTo>
                    <a:pt x="68529" y="1520"/>
                  </a:lnTo>
                  <a:lnTo>
                    <a:pt x="86542" y="12568"/>
                  </a:lnTo>
                  <a:lnTo>
                    <a:pt x="109838" y="41638"/>
                  </a:lnTo>
                  <a:lnTo>
                    <a:pt x="149692" y="104190"/>
                  </a:lnTo>
                  <a:lnTo>
                    <a:pt x="168851" y="162913"/>
                  </a:lnTo>
                  <a:lnTo>
                    <a:pt x="173952" y="215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93831" y="1072172"/>
              <a:ext cx="281527" cy="243891"/>
            </a:xfrm>
            <a:custGeom>
              <a:avLst/>
              <a:gdLst/>
              <a:ahLst/>
              <a:cxnLst/>
              <a:rect l="0" t="0" r="0" b="0"/>
              <a:pathLst>
                <a:path w="281527" h="243891">
                  <a:moveTo>
                    <a:pt x="144656" y="96491"/>
                  </a:moveTo>
                  <a:lnTo>
                    <a:pt x="141536" y="53799"/>
                  </a:lnTo>
                  <a:lnTo>
                    <a:pt x="135080" y="34233"/>
                  </a:lnTo>
                  <a:lnTo>
                    <a:pt x="124412" y="17738"/>
                  </a:lnTo>
                  <a:lnTo>
                    <a:pt x="108753" y="5727"/>
                  </a:lnTo>
                  <a:lnTo>
                    <a:pt x="99663" y="887"/>
                  </a:lnTo>
                  <a:lnTo>
                    <a:pt x="90094" y="0"/>
                  </a:lnTo>
                  <a:lnTo>
                    <a:pt x="70103" y="5253"/>
                  </a:lnTo>
                  <a:lnTo>
                    <a:pt x="44707" y="21364"/>
                  </a:lnTo>
                  <a:lnTo>
                    <a:pt x="22365" y="52134"/>
                  </a:lnTo>
                  <a:lnTo>
                    <a:pt x="6516" y="90887"/>
                  </a:lnTo>
                  <a:lnTo>
                    <a:pt x="0" y="137594"/>
                  </a:lnTo>
                  <a:lnTo>
                    <a:pt x="3659" y="177300"/>
                  </a:lnTo>
                  <a:lnTo>
                    <a:pt x="12190" y="197137"/>
                  </a:lnTo>
                  <a:lnTo>
                    <a:pt x="17741" y="205702"/>
                  </a:lnTo>
                  <a:lnTo>
                    <a:pt x="27290" y="210242"/>
                  </a:lnTo>
                  <a:lnTo>
                    <a:pt x="53499" y="212168"/>
                  </a:lnTo>
                  <a:lnTo>
                    <a:pt x="65167" y="208704"/>
                  </a:lnTo>
                  <a:lnTo>
                    <a:pt x="84371" y="195496"/>
                  </a:lnTo>
                  <a:lnTo>
                    <a:pt x="114594" y="158421"/>
                  </a:lnTo>
                  <a:lnTo>
                    <a:pt x="127820" y="126539"/>
                  </a:lnTo>
                  <a:lnTo>
                    <a:pt x="131324" y="101267"/>
                  </a:lnTo>
                  <a:lnTo>
                    <a:pt x="133428" y="98505"/>
                  </a:lnTo>
                  <a:lnTo>
                    <a:pt x="136001" y="102513"/>
                  </a:lnTo>
                  <a:lnTo>
                    <a:pt x="155348" y="160190"/>
                  </a:lnTo>
                  <a:lnTo>
                    <a:pt x="158803" y="170543"/>
                  </a:lnTo>
                  <a:lnTo>
                    <a:pt x="172001" y="188284"/>
                  </a:lnTo>
                  <a:lnTo>
                    <a:pt x="209069" y="218738"/>
                  </a:lnTo>
                  <a:lnTo>
                    <a:pt x="255082" y="237708"/>
                  </a:lnTo>
                  <a:lnTo>
                    <a:pt x="281526" y="243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140426" y="715937"/>
              <a:ext cx="40217" cy="579069"/>
            </a:xfrm>
            <a:custGeom>
              <a:avLst/>
              <a:gdLst/>
              <a:ahLst/>
              <a:cxnLst/>
              <a:rect l="0" t="0" r="0" b="0"/>
              <a:pathLst>
                <a:path w="40217" h="579069">
                  <a:moveTo>
                    <a:pt x="19159" y="0"/>
                  </a:moveTo>
                  <a:lnTo>
                    <a:pt x="4505" y="49552"/>
                  </a:lnTo>
                  <a:lnTo>
                    <a:pt x="0" y="100080"/>
                  </a:lnTo>
                  <a:lnTo>
                    <a:pt x="5713" y="155990"/>
                  </a:lnTo>
                  <a:lnTo>
                    <a:pt x="8054" y="210881"/>
                  </a:lnTo>
                  <a:lnTo>
                    <a:pt x="11580" y="262135"/>
                  </a:lnTo>
                  <a:lnTo>
                    <a:pt x="16914" y="319825"/>
                  </a:lnTo>
                  <a:lnTo>
                    <a:pt x="18716" y="381240"/>
                  </a:lnTo>
                  <a:lnTo>
                    <a:pt x="19028" y="435444"/>
                  </a:lnTo>
                  <a:lnTo>
                    <a:pt x="27539" y="496105"/>
                  </a:lnTo>
                  <a:lnTo>
                    <a:pt x="35940" y="550847"/>
                  </a:lnTo>
                  <a:lnTo>
                    <a:pt x="40216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033243" y="979150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62828" y="14654"/>
                  </a:lnTo>
                  <a:lnTo>
                    <a:pt x="214746" y="19160"/>
                  </a:lnTo>
                  <a:lnTo>
                    <a:pt x="159662" y="27918"/>
                  </a:lnTo>
                  <a:lnTo>
                    <a:pt x="98696" y="30861"/>
                  </a:lnTo>
                  <a:lnTo>
                    <a:pt x="46401" y="3449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331548" y="987154"/>
              <a:ext cx="262074" cy="307852"/>
            </a:xfrm>
            <a:custGeom>
              <a:avLst/>
              <a:gdLst/>
              <a:ahLst/>
              <a:cxnLst/>
              <a:rect l="0" t="0" r="0" b="0"/>
              <a:pathLst>
                <a:path w="262074" h="307852">
                  <a:moveTo>
                    <a:pt x="38607" y="118338"/>
                  </a:moveTo>
                  <a:lnTo>
                    <a:pt x="81299" y="115218"/>
                  </a:lnTo>
                  <a:lnTo>
                    <a:pt x="141845" y="108785"/>
                  </a:lnTo>
                  <a:lnTo>
                    <a:pt x="181761" y="105759"/>
                  </a:lnTo>
                  <a:lnTo>
                    <a:pt x="238090" y="84128"/>
                  </a:lnTo>
                  <a:lnTo>
                    <a:pt x="253218" y="70378"/>
                  </a:lnTo>
                  <a:lnTo>
                    <a:pt x="258890" y="61798"/>
                  </a:lnTo>
                  <a:lnTo>
                    <a:pt x="262073" y="42906"/>
                  </a:lnTo>
                  <a:lnTo>
                    <a:pt x="261284" y="32955"/>
                  </a:lnTo>
                  <a:lnTo>
                    <a:pt x="257248" y="25151"/>
                  </a:lnTo>
                  <a:lnTo>
                    <a:pt x="243406" y="13361"/>
                  </a:lnTo>
                  <a:lnTo>
                    <a:pt x="204703" y="146"/>
                  </a:lnTo>
                  <a:lnTo>
                    <a:pt x="156192" y="0"/>
                  </a:lnTo>
                  <a:lnTo>
                    <a:pt x="110362" y="18544"/>
                  </a:lnTo>
                  <a:lnTo>
                    <a:pt x="54124" y="57421"/>
                  </a:lnTo>
                  <a:lnTo>
                    <a:pt x="30295" y="82295"/>
                  </a:lnTo>
                  <a:lnTo>
                    <a:pt x="8328" y="128196"/>
                  </a:lnTo>
                  <a:lnTo>
                    <a:pt x="0" y="173251"/>
                  </a:lnTo>
                  <a:lnTo>
                    <a:pt x="3121" y="210648"/>
                  </a:lnTo>
                  <a:lnTo>
                    <a:pt x="17044" y="243955"/>
                  </a:lnTo>
                  <a:lnTo>
                    <a:pt x="41577" y="270461"/>
                  </a:lnTo>
                  <a:lnTo>
                    <a:pt x="99974" y="296096"/>
                  </a:lnTo>
                  <a:lnTo>
                    <a:pt x="139069" y="304368"/>
                  </a:lnTo>
                  <a:lnTo>
                    <a:pt x="196535" y="307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947979" y="1831958"/>
            <a:ext cx="1726675" cy="600125"/>
            <a:chOff x="2947979" y="1831958"/>
            <a:chExt cx="1726675" cy="600125"/>
          </a:xfrm>
        </p:grpSpPr>
        <p:sp>
          <p:nvSpPr>
            <p:cNvPr id="24" name="Freeform 23"/>
            <p:cNvSpPr/>
            <p:nvPr/>
          </p:nvSpPr>
          <p:spPr>
            <a:xfrm>
              <a:off x="3169077" y="1937243"/>
              <a:ext cx="63172" cy="494840"/>
            </a:xfrm>
            <a:custGeom>
              <a:avLst/>
              <a:gdLst/>
              <a:ahLst/>
              <a:cxnLst/>
              <a:rect l="0" t="0" r="0" b="0"/>
              <a:pathLst>
                <a:path w="63172" h="494840">
                  <a:moveTo>
                    <a:pt x="0" y="0"/>
                  </a:moveTo>
                  <a:lnTo>
                    <a:pt x="14655" y="60730"/>
                  </a:lnTo>
                  <a:lnTo>
                    <a:pt x="24749" y="118210"/>
                  </a:lnTo>
                  <a:lnTo>
                    <a:pt x="29560" y="168516"/>
                  </a:lnTo>
                  <a:lnTo>
                    <a:pt x="32355" y="227436"/>
                  </a:lnTo>
                  <a:lnTo>
                    <a:pt x="39840" y="284135"/>
                  </a:lnTo>
                  <a:lnTo>
                    <a:pt x="47254" y="340395"/>
                  </a:lnTo>
                  <a:lnTo>
                    <a:pt x="52748" y="395398"/>
                  </a:lnTo>
                  <a:lnTo>
                    <a:pt x="60766" y="447511"/>
                  </a:lnTo>
                  <a:lnTo>
                    <a:pt x="63171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47979" y="1845082"/>
              <a:ext cx="502155" cy="302732"/>
            </a:xfrm>
            <a:custGeom>
              <a:avLst/>
              <a:gdLst/>
              <a:ahLst/>
              <a:cxnLst/>
              <a:rect l="0" t="0" r="0" b="0"/>
              <a:pathLst>
                <a:path w="502155" h="302732">
                  <a:moveTo>
                    <a:pt x="0" y="207975"/>
                  </a:moveTo>
                  <a:lnTo>
                    <a:pt x="2339" y="168287"/>
                  </a:lnTo>
                  <a:lnTo>
                    <a:pt x="16811" y="136164"/>
                  </a:lnTo>
                  <a:lnTo>
                    <a:pt x="55087" y="90792"/>
                  </a:lnTo>
                  <a:lnTo>
                    <a:pt x="117060" y="50791"/>
                  </a:lnTo>
                  <a:lnTo>
                    <a:pt x="180102" y="23456"/>
                  </a:lnTo>
                  <a:lnTo>
                    <a:pt x="227019" y="11882"/>
                  </a:lnTo>
                  <a:lnTo>
                    <a:pt x="277965" y="2214"/>
                  </a:lnTo>
                  <a:lnTo>
                    <a:pt x="328935" y="0"/>
                  </a:lnTo>
                  <a:lnTo>
                    <a:pt x="374193" y="7402"/>
                  </a:lnTo>
                  <a:lnTo>
                    <a:pt x="431407" y="33391"/>
                  </a:lnTo>
                  <a:lnTo>
                    <a:pt x="467466" y="61880"/>
                  </a:lnTo>
                  <a:lnTo>
                    <a:pt x="483843" y="83382"/>
                  </a:lnTo>
                  <a:lnTo>
                    <a:pt x="498470" y="121795"/>
                  </a:lnTo>
                  <a:lnTo>
                    <a:pt x="502154" y="162813"/>
                  </a:lnTo>
                  <a:lnTo>
                    <a:pt x="495187" y="203432"/>
                  </a:lnTo>
                  <a:lnTo>
                    <a:pt x="477655" y="238214"/>
                  </a:lnTo>
                  <a:lnTo>
                    <a:pt x="440882" y="278289"/>
                  </a:lnTo>
                  <a:lnTo>
                    <a:pt x="421725" y="291868"/>
                  </a:lnTo>
                  <a:lnTo>
                    <a:pt x="389554" y="302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72435" y="1831958"/>
              <a:ext cx="7255" cy="558012"/>
            </a:xfrm>
            <a:custGeom>
              <a:avLst/>
              <a:gdLst/>
              <a:ahLst/>
              <a:cxnLst/>
              <a:rect l="0" t="0" r="0" b="0"/>
              <a:pathLst>
                <a:path w="7255" h="558012">
                  <a:moveTo>
                    <a:pt x="7254" y="0"/>
                  </a:moveTo>
                  <a:lnTo>
                    <a:pt x="4134" y="57264"/>
                  </a:lnTo>
                  <a:lnTo>
                    <a:pt x="2040" y="100415"/>
                  </a:lnTo>
                  <a:lnTo>
                    <a:pt x="6224" y="163205"/>
                  </a:lnTo>
                  <a:lnTo>
                    <a:pt x="6948" y="211484"/>
                  </a:lnTo>
                  <a:lnTo>
                    <a:pt x="7163" y="272192"/>
                  </a:lnTo>
                  <a:lnTo>
                    <a:pt x="0" y="333616"/>
                  </a:lnTo>
                  <a:lnTo>
                    <a:pt x="492" y="395836"/>
                  </a:lnTo>
                  <a:lnTo>
                    <a:pt x="5250" y="454587"/>
                  </a:lnTo>
                  <a:lnTo>
                    <a:pt x="6660" y="510209"/>
                  </a:lnTo>
                  <a:lnTo>
                    <a:pt x="7254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07551" y="2140982"/>
              <a:ext cx="293279" cy="265525"/>
            </a:xfrm>
            <a:custGeom>
              <a:avLst/>
              <a:gdLst/>
              <a:ahLst/>
              <a:cxnLst/>
              <a:rect l="0" t="0" r="0" b="0"/>
              <a:pathLst>
                <a:path w="293279" h="265525">
                  <a:moveTo>
                    <a:pt x="145879" y="112116"/>
                  </a:moveTo>
                  <a:lnTo>
                    <a:pt x="169598" y="68154"/>
                  </a:lnTo>
                  <a:lnTo>
                    <a:pt x="170849" y="45004"/>
                  </a:lnTo>
                  <a:lnTo>
                    <a:pt x="169544" y="32280"/>
                  </a:lnTo>
                  <a:lnTo>
                    <a:pt x="165165" y="22627"/>
                  </a:lnTo>
                  <a:lnTo>
                    <a:pt x="150941" y="8782"/>
                  </a:lnTo>
                  <a:lnTo>
                    <a:pt x="129801" y="1849"/>
                  </a:lnTo>
                  <a:lnTo>
                    <a:pt x="117613" y="0"/>
                  </a:lnTo>
                  <a:lnTo>
                    <a:pt x="94712" y="4185"/>
                  </a:lnTo>
                  <a:lnTo>
                    <a:pt x="65207" y="19695"/>
                  </a:lnTo>
                  <a:lnTo>
                    <a:pt x="41648" y="42228"/>
                  </a:lnTo>
                  <a:lnTo>
                    <a:pt x="22968" y="71131"/>
                  </a:lnTo>
                  <a:lnTo>
                    <a:pt x="6176" y="117928"/>
                  </a:lnTo>
                  <a:lnTo>
                    <a:pt x="0" y="172233"/>
                  </a:lnTo>
                  <a:lnTo>
                    <a:pt x="1270" y="211687"/>
                  </a:lnTo>
                  <a:lnTo>
                    <a:pt x="9858" y="230849"/>
                  </a:lnTo>
                  <a:lnTo>
                    <a:pt x="27848" y="254791"/>
                  </a:lnTo>
                  <a:lnTo>
                    <a:pt x="47407" y="263265"/>
                  </a:lnTo>
                  <a:lnTo>
                    <a:pt x="59174" y="265524"/>
                  </a:lnTo>
                  <a:lnTo>
                    <a:pt x="81607" y="261796"/>
                  </a:lnTo>
                  <a:lnTo>
                    <a:pt x="124604" y="240338"/>
                  </a:lnTo>
                  <a:lnTo>
                    <a:pt x="150753" y="214839"/>
                  </a:lnTo>
                  <a:lnTo>
                    <a:pt x="185759" y="154005"/>
                  </a:lnTo>
                  <a:lnTo>
                    <a:pt x="200329" y="122578"/>
                  </a:lnTo>
                  <a:lnTo>
                    <a:pt x="206466" y="85450"/>
                  </a:lnTo>
                  <a:lnTo>
                    <a:pt x="206157" y="80301"/>
                  </a:lnTo>
                  <a:lnTo>
                    <a:pt x="204782" y="80377"/>
                  </a:lnTo>
                  <a:lnTo>
                    <a:pt x="202695" y="83938"/>
                  </a:lnTo>
                  <a:lnTo>
                    <a:pt x="199758" y="111306"/>
                  </a:lnTo>
                  <a:lnTo>
                    <a:pt x="210137" y="164652"/>
                  </a:lnTo>
                  <a:lnTo>
                    <a:pt x="228892" y="206852"/>
                  </a:lnTo>
                  <a:lnTo>
                    <a:pt x="248334" y="232863"/>
                  </a:lnTo>
                  <a:lnTo>
                    <a:pt x="265114" y="241820"/>
                  </a:lnTo>
                  <a:lnTo>
                    <a:pt x="293278" y="248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06114" y="2104772"/>
              <a:ext cx="189513" cy="253612"/>
            </a:xfrm>
            <a:custGeom>
              <a:avLst/>
              <a:gdLst/>
              <a:ahLst/>
              <a:cxnLst/>
              <a:rect l="0" t="0" r="0" b="0"/>
              <a:pathLst>
                <a:path w="189513" h="253612">
                  <a:moveTo>
                    <a:pt x="0" y="85155"/>
                  </a:moveTo>
                  <a:lnTo>
                    <a:pt x="0" y="134086"/>
                  </a:lnTo>
                  <a:lnTo>
                    <a:pt x="0" y="193216"/>
                  </a:lnTo>
                  <a:lnTo>
                    <a:pt x="6066" y="240598"/>
                  </a:lnTo>
                  <a:lnTo>
                    <a:pt x="3475" y="233400"/>
                  </a:lnTo>
                  <a:lnTo>
                    <a:pt x="686" y="183415"/>
                  </a:lnTo>
                  <a:lnTo>
                    <a:pt x="136" y="124148"/>
                  </a:lnTo>
                  <a:lnTo>
                    <a:pt x="3159" y="73702"/>
                  </a:lnTo>
                  <a:lnTo>
                    <a:pt x="9593" y="42630"/>
                  </a:lnTo>
                  <a:lnTo>
                    <a:pt x="20251" y="21022"/>
                  </a:lnTo>
                  <a:lnTo>
                    <a:pt x="35907" y="6738"/>
                  </a:lnTo>
                  <a:lnTo>
                    <a:pt x="44995" y="1292"/>
                  </a:lnTo>
                  <a:lnTo>
                    <a:pt x="54563" y="0"/>
                  </a:lnTo>
                  <a:lnTo>
                    <a:pt x="74553" y="4805"/>
                  </a:lnTo>
                  <a:lnTo>
                    <a:pt x="123334" y="41818"/>
                  </a:lnTo>
                  <a:lnTo>
                    <a:pt x="131356" y="49245"/>
                  </a:lnTo>
                  <a:lnTo>
                    <a:pt x="159858" y="107953"/>
                  </a:lnTo>
                  <a:lnTo>
                    <a:pt x="180796" y="157119"/>
                  </a:lnTo>
                  <a:lnTo>
                    <a:pt x="187790" y="213927"/>
                  </a:lnTo>
                  <a:lnTo>
                    <a:pt x="189512" y="253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28485" y="2042739"/>
              <a:ext cx="246169" cy="292560"/>
            </a:xfrm>
            <a:custGeom>
              <a:avLst/>
              <a:gdLst/>
              <a:ahLst/>
              <a:cxnLst/>
              <a:rect l="0" t="0" r="0" b="0"/>
              <a:pathLst>
                <a:path w="246169" h="292560">
                  <a:moveTo>
                    <a:pt x="4012" y="168245"/>
                  </a:moveTo>
                  <a:lnTo>
                    <a:pt x="57887" y="150287"/>
                  </a:lnTo>
                  <a:lnTo>
                    <a:pt x="119934" y="128435"/>
                  </a:lnTo>
                  <a:lnTo>
                    <a:pt x="172482" y="97434"/>
                  </a:lnTo>
                  <a:lnTo>
                    <a:pt x="198469" y="71225"/>
                  </a:lnTo>
                  <a:lnTo>
                    <a:pt x="202670" y="60281"/>
                  </a:lnTo>
                  <a:lnTo>
                    <a:pt x="204218" y="35643"/>
                  </a:lnTo>
                  <a:lnTo>
                    <a:pt x="197888" y="15334"/>
                  </a:lnTo>
                  <a:lnTo>
                    <a:pt x="192924" y="6643"/>
                  </a:lnTo>
                  <a:lnTo>
                    <a:pt x="184936" y="2019"/>
                  </a:lnTo>
                  <a:lnTo>
                    <a:pt x="163581" y="0"/>
                  </a:lnTo>
                  <a:lnTo>
                    <a:pt x="125251" y="11030"/>
                  </a:lnTo>
                  <a:lnTo>
                    <a:pt x="95437" y="29116"/>
                  </a:lnTo>
                  <a:lnTo>
                    <a:pt x="57140" y="82911"/>
                  </a:lnTo>
                  <a:lnTo>
                    <a:pt x="22793" y="143750"/>
                  </a:lnTo>
                  <a:lnTo>
                    <a:pt x="1127" y="199378"/>
                  </a:lnTo>
                  <a:lnTo>
                    <a:pt x="0" y="220686"/>
                  </a:lnTo>
                  <a:lnTo>
                    <a:pt x="4569" y="240685"/>
                  </a:lnTo>
                  <a:lnTo>
                    <a:pt x="14398" y="257372"/>
                  </a:lnTo>
                  <a:lnTo>
                    <a:pt x="44264" y="279921"/>
                  </a:lnTo>
                  <a:lnTo>
                    <a:pt x="82749" y="290242"/>
                  </a:lnTo>
                  <a:lnTo>
                    <a:pt x="146080" y="292559"/>
                  </a:lnTo>
                  <a:lnTo>
                    <a:pt x="208676" y="286084"/>
                  </a:lnTo>
                  <a:lnTo>
                    <a:pt x="246168" y="284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716779" y="831722"/>
            <a:ext cx="0" cy="314807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3042792" y="2379472"/>
            <a:ext cx="345325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"/>
          <p:cNvSpPr/>
          <p:nvPr/>
        </p:nvSpPr>
        <p:spPr>
          <a:xfrm>
            <a:off x="6369741" y="2263626"/>
            <a:ext cx="171464" cy="284271"/>
          </a:xfrm>
          <a:custGeom>
            <a:avLst/>
            <a:gdLst/>
            <a:ahLst/>
            <a:cxnLst/>
            <a:rect l="0" t="0" r="0" b="0"/>
            <a:pathLst>
              <a:path w="171464" h="284271">
                <a:moveTo>
                  <a:pt x="31585" y="0"/>
                </a:moveTo>
                <a:lnTo>
                  <a:pt x="49566" y="15642"/>
                </a:lnTo>
                <a:lnTo>
                  <a:pt x="107916" y="50336"/>
                </a:lnTo>
                <a:lnTo>
                  <a:pt x="134530" y="65607"/>
                </a:lnTo>
                <a:lnTo>
                  <a:pt x="171212" y="97793"/>
                </a:lnTo>
                <a:lnTo>
                  <a:pt x="171463" y="102630"/>
                </a:lnTo>
                <a:lnTo>
                  <a:pt x="165503" y="114244"/>
                </a:lnTo>
                <a:lnTo>
                  <a:pt x="108626" y="175526"/>
                </a:lnTo>
                <a:lnTo>
                  <a:pt x="45619" y="238648"/>
                </a:lnTo>
                <a:lnTo>
                  <a:pt x="0" y="2842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4630429" y="772670"/>
            <a:ext cx="191624" cy="111724"/>
          </a:xfrm>
          <a:custGeom>
            <a:avLst/>
            <a:gdLst/>
            <a:ahLst/>
            <a:cxnLst/>
            <a:rect l="0" t="0" r="0" b="0"/>
            <a:pathLst>
              <a:path w="191624" h="111724">
                <a:moveTo>
                  <a:pt x="75809" y="6438"/>
                </a:moveTo>
                <a:lnTo>
                  <a:pt x="51763" y="16014"/>
                </a:lnTo>
                <a:lnTo>
                  <a:pt x="16216" y="45842"/>
                </a:lnTo>
                <a:lnTo>
                  <a:pt x="700" y="71926"/>
                </a:lnTo>
                <a:lnTo>
                  <a:pt x="0" y="74663"/>
                </a:lnTo>
                <a:lnTo>
                  <a:pt x="55020" y="13661"/>
                </a:lnTo>
                <a:lnTo>
                  <a:pt x="61950" y="4234"/>
                </a:lnTo>
                <a:lnTo>
                  <a:pt x="68909" y="290"/>
                </a:lnTo>
                <a:lnTo>
                  <a:pt x="75889" y="0"/>
                </a:lnTo>
                <a:lnTo>
                  <a:pt x="89882" y="5916"/>
                </a:lnTo>
                <a:lnTo>
                  <a:pt x="153019" y="62759"/>
                </a:lnTo>
                <a:lnTo>
                  <a:pt x="191623" y="11172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495875" y="1526632"/>
            <a:ext cx="431670" cy="379027"/>
            <a:chOff x="5495875" y="1526632"/>
            <a:chExt cx="431670" cy="379027"/>
          </a:xfrm>
        </p:grpSpPr>
        <p:sp>
          <p:nvSpPr>
            <p:cNvPr id="6" name="Freeform 5"/>
            <p:cNvSpPr/>
            <p:nvPr/>
          </p:nvSpPr>
          <p:spPr>
            <a:xfrm>
              <a:off x="5700856" y="1558217"/>
              <a:ext cx="5590" cy="347442"/>
            </a:xfrm>
            <a:custGeom>
              <a:avLst/>
              <a:gdLst/>
              <a:ahLst/>
              <a:cxnLst/>
              <a:rect l="0" t="0" r="0" b="0"/>
              <a:pathLst>
                <a:path w="5590" h="347442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5386" y="143433"/>
                  </a:lnTo>
                  <a:lnTo>
                    <a:pt x="5549" y="199951"/>
                  </a:lnTo>
                  <a:lnTo>
                    <a:pt x="5581" y="261765"/>
                  </a:lnTo>
                  <a:lnTo>
                    <a:pt x="5588" y="318385"/>
                  </a:lnTo>
                  <a:lnTo>
                    <a:pt x="558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495875" y="1526632"/>
              <a:ext cx="431670" cy="31586"/>
            </a:xfrm>
            <a:custGeom>
              <a:avLst/>
              <a:gdLst/>
              <a:ahLst/>
              <a:cxnLst/>
              <a:rect l="0" t="0" r="0" b="0"/>
              <a:pathLst>
                <a:path w="431670" h="31586">
                  <a:moveTo>
                    <a:pt x="431669" y="0"/>
                  </a:moveTo>
                  <a:lnTo>
                    <a:pt x="377525" y="0"/>
                  </a:lnTo>
                  <a:lnTo>
                    <a:pt x="322577" y="5589"/>
                  </a:lnTo>
                  <a:lnTo>
                    <a:pt x="266664" y="9553"/>
                  </a:lnTo>
                  <a:lnTo>
                    <a:pt x="207439" y="10336"/>
                  </a:lnTo>
                  <a:lnTo>
                    <a:pt x="145351" y="16079"/>
                  </a:lnTo>
                  <a:lnTo>
                    <a:pt x="88027" y="20073"/>
                  </a:lnTo>
                  <a:lnTo>
                    <a:pt x="34762" y="239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27461" y="1853015"/>
              <a:ext cx="347441" cy="31587"/>
            </a:xfrm>
            <a:custGeom>
              <a:avLst/>
              <a:gdLst/>
              <a:ahLst/>
              <a:cxnLst/>
              <a:rect l="0" t="0" r="0" b="0"/>
              <a:pathLst>
                <a:path w="347441" h="31587">
                  <a:moveTo>
                    <a:pt x="347440" y="0"/>
                  </a:moveTo>
                  <a:lnTo>
                    <a:pt x="288823" y="0"/>
                  </a:lnTo>
                  <a:lnTo>
                    <a:pt x="228584" y="1170"/>
                  </a:lnTo>
                  <a:lnTo>
                    <a:pt x="174224" y="8333"/>
                  </a:lnTo>
                  <a:lnTo>
                    <a:pt x="113443" y="15684"/>
                  </a:lnTo>
                  <a:lnTo>
                    <a:pt x="56377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727088" y="1526632"/>
            <a:ext cx="389555" cy="326384"/>
            <a:chOff x="3727088" y="1526632"/>
            <a:chExt cx="389555" cy="326384"/>
          </a:xfrm>
        </p:grpSpPr>
        <p:sp>
          <p:nvSpPr>
            <p:cNvPr id="10" name="Freeform 9"/>
            <p:cNvSpPr/>
            <p:nvPr/>
          </p:nvSpPr>
          <p:spPr>
            <a:xfrm>
              <a:off x="3779730" y="157927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4269" y="56215"/>
                  </a:lnTo>
                  <a:lnTo>
                    <a:pt x="3963" y="111666"/>
                  </a:lnTo>
                  <a:lnTo>
                    <a:pt x="9232" y="168287"/>
                  </a:lnTo>
                  <a:lnTo>
                    <a:pt x="3037" y="22622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00829" y="1558217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5214"/>
                  </a:lnTo>
                  <a:lnTo>
                    <a:pt x="0" y="21354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58673" y="1526632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357969" y="0"/>
                  </a:moveTo>
                  <a:lnTo>
                    <a:pt x="299352" y="9065"/>
                  </a:lnTo>
                  <a:lnTo>
                    <a:pt x="246348" y="18645"/>
                  </a:lnTo>
                  <a:lnTo>
                    <a:pt x="184476" y="29650"/>
                  </a:lnTo>
                  <a:lnTo>
                    <a:pt x="123946" y="39664"/>
                  </a:lnTo>
                  <a:lnTo>
                    <a:pt x="64128" y="47219"/>
                  </a:lnTo>
                  <a:lnTo>
                    <a:pt x="36690" y="5023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27088" y="1789844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20409" y="0"/>
                  </a:lnTo>
                  <a:lnTo>
                    <a:pt x="260692" y="8333"/>
                  </a:lnTo>
                  <a:lnTo>
                    <a:pt x="200973" y="15684"/>
                  </a:lnTo>
                  <a:lnTo>
                    <a:pt x="140087" y="19996"/>
                  </a:lnTo>
                  <a:lnTo>
                    <a:pt x="90120" y="21913"/>
                  </a:lnTo>
                  <a:lnTo>
                    <a:pt x="30193" y="3244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527046" y="2990093"/>
            <a:ext cx="389556" cy="347441"/>
            <a:chOff x="3527046" y="2990093"/>
            <a:chExt cx="389556" cy="347441"/>
          </a:xfrm>
        </p:grpSpPr>
        <p:sp>
          <p:nvSpPr>
            <p:cNvPr id="15" name="Freeform 14"/>
            <p:cNvSpPr/>
            <p:nvPr/>
          </p:nvSpPr>
          <p:spPr>
            <a:xfrm>
              <a:off x="3527046" y="3053264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42114" y="0"/>
                  </a:moveTo>
                  <a:lnTo>
                    <a:pt x="33781" y="37478"/>
                  </a:lnTo>
                  <a:lnTo>
                    <a:pt x="26430" y="88901"/>
                  </a:lnTo>
                  <a:lnTo>
                    <a:pt x="20949" y="144119"/>
                  </a:lnTo>
                  <a:lnTo>
                    <a:pt x="9814" y="200087"/>
                  </a:lnTo>
                  <a:lnTo>
                    <a:pt x="1938" y="25620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84974" y="2990093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63171" y="0"/>
                  </a:moveTo>
                  <a:lnTo>
                    <a:pt x="51992" y="16768"/>
                  </a:lnTo>
                  <a:lnTo>
                    <a:pt x="49624" y="34358"/>
                  </a:lnTo>
                  <a:lnTo>
                    <a:pt x="50131" y="53875"/>
                  </a:lnTo>
                  <a:lnTo>
                    <a:pt x="37811" y="111036"/>
                  </a:lnTo>
                  <a:lnTo>
                    <a:pt x="31645" y="165389"/>
                  </a:lnTo>
                  <a:lnTo>
                    <a:pt x="20375" y="218066"/>
                  </a:lnTo>
                  <a:lnTo>
                    <a:pt x="4589" y="27940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00787" y="3042735"/>
              <a:ext cx="63172" cy="221100"/>
            </a:xfrm>
            <a:custGeom>
              <a:avLst/>
              <a:gdLst/>
              <a:ahLst/>
              <a:cxnLst/>
              <a:rect l="0" t="0" r="0" b="0"/>
              <a:pathLst>
                <a:path w="63172" h="221100">
                  <a:moveTo>
                    <a:pt x="63171" y="0"/>
                  </a:moveTo>
                  <a:lnTo>
                    <a:pt x="48700" y="33622"/>
                  </a:lnTo>
                  <a:lnTo>
                    <a:pt x="40296" y="85324"/>
                  </a:lnTo>
                  <a:lnTo>
                    <a:pt x="27717" y="140597"/>
                  </a:lnTo>
                  <a:lnTo>
                    <a:pt x="10481" y="19602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37575" y="3011150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41548" y="8333"/>
                  </a:lnTo>
                  <a:lnTo>
                    <a:pt x="284535" y="10095"/>
                  </a:lnTo>
                  <a:lnTo>
                    <a:pt x="234175" y="15989"/>
                  </a:lnTo>
                  <a:lnTo>
                    <a:pt x="182209" y="19555"/>
                  </a:lnTo>
                  <a:lnTo>
                    <a:pt x="126719" y="29166"/>
                  </a:lnTo>
                  <a:lnTo>
                    <a:pt x="78750" y="37758"/>
                  </a:lnTo>
                  <a:lnTo>
                    <a:pt x="22618" y="41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27046" y="3254769"/>
              <a:ext cx="357970" cy="19594"/>
            </a:xfrm>
            <a:custGeom>
              <a:avLst/>
              <a:gdLst/>
              <a:ahLst/>
              <a:cxnLst/>
              <a:rect l="0" t="0" r="0" b="0"/>
              <a:pathLst>
                <a:path w="357970" h="19594">
                  <a:moveTo>
                    <a:pt x="357969" y="9065"/>
                  </a:moveTo>
                  <a:lnTo>
                    <a:pt x="315277" y="5945"/>
                  </a:lnTo>
                  <a:lnTo>
                    <a:pt x="262449" y="0"/>
                  </a:lnTo>
                  <a:lnTo>
                    <a:pt x="212814" y="4559"/>
                  </a:lnTo>
                  <a:lnTo>
                    <a:pt x="161062" y="7730"/>
                  </a:lnTo>
                  <a:lnTo>
                    <a:pt x="105645" y="16037"/>
                  </a:lnTo>
                  <a:lnTo>
                    <a:pt x="43918" y="18891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211606" y="2779523"/>
            <a:ext cx="484312" cy="336913"/>
            <a:chOff x="5211606" y="2779523"/>
            <a:chExt cx="484312" cy="336913"/>
          </a:xfrm>
        </p:grpSpPr>
        <p:sp>
          <p:nvSpPr>
            <p:cNvPr id="21" name="Freeform 20"/>
            <p:cNvSpPr/>
            <p:nvPr/>
          </p:nvSpPr>
          <p:spPr>
            <a:xfrm>
              <a:off x="5316891" y="2884808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42114" y="0"/>
                  </a:moveTo>
                  <a:lnTo>
                    <a:pt x="33781" y="37478"/>
                  </a:lnTo>
                  <a:lnTo>
                    <a:pt x="23469" y="95316"/>
                  </a:lnTo>
                  <a:lnTo>
                    <a:pt x="10312" y="151322"/>
                  </a:lnTo>
                  <a:lnTo>
                    <a:pt x="3055" y="19496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64290" y="2832165"/>
              <a:ext cx="147400" cy="264571"/>
            </a:xfrm>
            <a:custGeom>
              <a:avLst/>
              <a:gdLst/>
              <a:ahLst/>
              <a:cxnLst/>
              <a:rect l="0" t="0" r="0" b="0"/>
              <a:pathLst>
                <a:path w="147400" h="264571">
                  <a:moveTo>
                    <a:pt x="0" y="31586"/>
                  </a:moveTo>
                  <a:lnTo>
                    <a:pt x="5589" y="90203"/>
                  </a:lnTo>
                  <a:lnTo>
                    <a:pt x="21330" y="146800"/>
                  </a:lnTo>
                  <a:lnTo>
                    <a:pt x="38640" y="201133"/>
                  </a:lnTo>
                  <a:lnTo>
                    <a:pt x="56157" y="261739"/>
                  </a:lnTo>
                  <a:lnTo>
                    <a:pt x="58495" y="264570"/>
                  </a:lnTo>
                  <a:lnTo>
                    <a:pt x="60053" y="261778"/>
                  </a:lnTo>
                  <a:lnTo>
                    <a:pt x="77643" y="199342"/>
                  </a:lnTo>
                  <a:lnTo>
                    <a:pt x="94814" y="144188"/>
                  </a:lnTo>
                  <a:lnTo>
                    <a:pt x="102971" y="120236"/>
                  </a:lnTo>
                  <a:lnTo>
                    <a:pt x="128391" y="72665"/>
                  </a:lnTo>
                  <a:lnTo>
                    <a:pt x="129982" y="52183"/>
                  </a:lnTo>
                  <a:lnTo>
                    <a:pt x="128769" y="41808"/>
                  </a:lnTo>
                  <a:lnTo>
                    <a:pt x="133660" y="2404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48477" y="2779523"/>
              <a:ext cx="326384" cy="52643"/>
            </a:xfrm>
            <a:custGeom>
              <a:avLst/>
              <a:gdLst/>
              <a:ahLst/>
              <a:cxnLst/>
              <a:rect l="0" t="0" r="0" b="0"/>
              <a:pathLst>
                <a:path w="326384" h="52643">
                  <a:moveTo>
                    <a:pt x="326383" y="0"/>
                  </a:moveTo>
                  <a:lnTo>
                    <a:pt x="269119" y="8333"/>
                  </a:lnTo>
                  <a:lnTo>
                    <a:pt x="208227" y="15684"/>
                  </a:lnTo>
                  <a:lnTo>
                    <a:pt x="151138" y="28401"/>
                  </a:lnTo>
                  <a:lnTo>
                    <a:pt x="94801" y="42178"/>
                  </a:lnTo>
                  <a:lnTo>
                    <a:pt x="38613" y="505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11606" y="3074321"/>
              <a:ext cx="484312" cy="1"/>
            </a:xfrm>
            <a:custGeom>
              <a:avLst/>
              <a:gdLst/>
              <a:ahLst/>
              <a:cxnLst/>
              <a:rect l="0" t="0" r="0" b="0"/>
              <a:pathLst>
                <a:path w="484312" h="1">
                  <a:moveTo>
                    <a:pt x="484311" y="0"/>
                  </a:moveTo>
                  <a:lnTo>
                    <a:pt x="435380" y="0"/>
                  </a:lnTo>
                  <a:lnTo>
                    <a:pt x="376249" y="0"/>
                  </a:lnTo>
                  <a:lnTo>
                    <a:pt x="319509" y="0"/>
                  </a:lnTo>
                  <a:lnTo>
                    <a:pt x="260122" y="0"/>
                  </a:lnTo>
                  <a:lnTo>
                    <a:pt x="209654" y="0"/>
                  </a:lnTo>
                  <a:lnTo>
                    <a:pt x="160776" y="0"/>
                  </a:lnTo>
                  <a:lnTo>
                    <a:pt x="102338" y="0"/>
                  </a:lnTo>
                  <a:lnTo>
                    <a:pt x="40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929309" y="821222"/>
            <a:ext cx="1556246" cy="494846"/>
            <a:chOff x="4929309" y="821222"/>
            <a:chExt cx="1556246" cy="494846"/>
          </a:xfrm>
        </p:grpSpPr>
        <p:sp>
          <p:nvSpPr>
            <p:cNvPr id="26" name="Freeform 25"/>
            <p:cNvSpPr/>
            <p:nvPr/>
          </p:nvSpPr>
          <p:spPr>
            <a:xfrm>
              <a:off x="4929309" y="989678"/>
              <a:ext cx="287435" cy="293361"/>
            </a:xfrm>
            <a:custGeom>
              <a:avLst/>
              <a:gdLst/>
              <a:ahLst/>
              <a:cxnLst/>
              <a:rect l="0" t="0" r="0" b="0"/>
              <a:pathLst>
                <a:path w="287435" h="293361">
                  <a:moveTo>
                    <a:pt x="103312" y="52643"/>
                  </a:moveTo>
                  <a:lnTo>
                    <a:pt x="65835" y="44310"/>
                  </a:lnTo>
                  <a:lnTo>
                    <a:pt x="53761" y="43578"/>
                  </a:lnTo>
                  <a:lnTo>
                    <a:pt x="43372" y="46600"/>
                  </a:lnTo>
                  <a:lnTo>
                    <a:pt x="25590" y="59316"/>
                  </a:lnTo>
                  <a:lnTo>
                    <a:pt x="8014" y="86205"/>
                  </a:lnTo>
                  <a:lnTo>
                    <a:pt x="0" y="135138"/>
                  </a:lnTo>
                  <a:lnTo>
                    <a:pt x="1536" y="189864"/>
                  </a:lnTo>
                  <a:lnTo>
                    <a:pt x="7776" y="215406"/>
                  </a:lnTo>
                  <a:lnTo>
                    <a:pt x="37454" y="264081"/>
                  </a:lnTo>
                  <a:lnTo>
                    <a:pt x="54155" y="278416"/>
                  </a:lnTo>
                  <a:lnTo>
                    <a:pt x="74446" y="287517"/>
                  </a:lnTo>
                  <a:lnTo>
                    <a:pt x="125600" y="293360"/>
                  </a:lnTo>
                  <a:lnTo>
                    <a:pt x="180765" y="288925"/>
                  </a:lnTo>
                  <a:lnTo>
                    <a:pt x="202466" y="280100"/>
                  </a:lnTo>
                  <a:lnTo>
                    <a:pt x="250120" y="247456"/>
                  </a:lnTo>
                  <a:lnTo>
                    <a:pt x="266437" y="229303"/>
                  </a:lnTo>
                  <a:lnTo>
                    <a:pt x="275248" y="206418"/>
                  </a:lnTo>
                  <a:lnTo>
                    <a:pt x="287434" y="148239"/>
                  </a:lnTo>
                  <a:lnTo>
                    <a:pt x="277615" y="94867"/>
                  </a:lnTo>
                  <a:lnTo>
                    <a:pt x="262322" y="63204"/>
                  </a:lnTo>
                  <a:lnTo>
                    <a:pt x="237384" y="37185"/>
                  </a:lnTo>
                  <a:lnTo>
                    <a:pt x="207768" y="14657"/>
                  </a:lnTo>
                  <a:lnTo>
                    <a:pt x="184052" y="6515"/>
                  </a:lnTo>
                  <a:lnTo>
                    <a:pt x="1348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85264" y="1158134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9575" y="24047"/>
                  </a:lnTo>
                  <a:lnTo>
                    <a:pt x="52997" y="82003"/>
                  </a:lnTo>
                  <a:lnTo>
                    <a:pt x="91668" y="126147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85306" y="1126549"/>
              <a:ext cx="112687" cy="163563"/>
            </a:xfrm>
            <a:custGeom>
              <a:avLst/>
              <a:gdLst/>
              <a:ahLst/>
              <a:cxnLst/>
              <a:rect l="0" t="0" r="0" b="0"/>
              <a:pathLst>
                <a:path w="112687" h="163563">
                  <a:moveTo>
                    <a:pt x="0" y="31585"/>
                  </a:moveTo>
                  <a:lnTo>
                    <a:pt x="5589" y="90202"/>
                  </a:lnTo>
                  <a:lnTo>
                    <a:pt x="19127" y="134801"/>
                  </a:lnTo>
                  <a:lnTo>
                    <a:pt x="30338" y="151938"/>
                  </a:lnTo>
                  <a:lnTo>
                    <a:pt x="38942" y="157444"/>
                  </a:lnTo>
                  <a:lnTo>
                    <a:pt x="60981" y="163562"/>
                  </a:lnTo>
                  <a:lnTo>
                    <a:pt x="71069" y="162853"/>
                  </a:lnTo>
                  <a:lnTo>
                    <a:pt x="88518" y="155827"/>
                  </a:lnTo>
                  <a:lnTo>
                    <a:pt x="100952" y="141786"/>
                  </a:lnTo>
                  <a:lnTo>
                    <a:pt x="109208" y="122677"/>
                  </a:lnTo>
                  <a:lnTo>
                    <a:pt x="112686" y="85612"/>
                  </a:lnTo>
                  <a:lnTo>
                    <a:pt x="107093" y="34285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82030" y="1124471"/>
              <a:ext cx="182302" cy="170535"/>
            </a:xfrm>
            <a:custGeom>
              <a:avLst/>
              <a:gdLst/>
              <a:ahLst/>
              <a:cxnLst/>
              <a:rect l="0" t="0" r="0" b="0"/>
              <a:pathLst>
                <a:path w="182302" h="170535">
                  <a:moveTo>
                    <a:pt x="108602" y="54720"/>
                  </a:moveTo>
                  <a:lnTo>
                    <a:pt x="99027" y="30674"/>
                  </a:lnTo>
                  <a:lnTo>
                    <a:pt x="88359" y="16347"/>
                  </a:lnTo>
                  <a:lnTo>
                    <a:pt x="63609" y="716"/>
                  </a:lnTo>
                  <a:lnTo>
                    <a:pt x="55210" y="0"/>
                  </a:lnTo>
                  <a:lnTo>
                    <a:pt x="39639" y="5444"/>
                  </a:lnTo>
                  <a:lnTo>
                    <a:pt x="17718" y="21663"/>
                  </a:lnTo>
                  <a:lnTo>
                    <a:pt x="1995" y="46875"/>
                  </a:lnTo>
                  <a:lnTo>
                    <a:pt x="0" y="69561"/>
                  </a:lnTo>
                  <a:lnTo>
                    <a:pt x="8251" y="122252"/>
                  </a:lnTo>
                  <a:lnTo>
                    <a:pt x="13625" y="132497"/>
                  </a:lnTo>
                  <a:lnTo>
                    <a:pt x="28955" y="147000"/>
                  </a:lnTo>
                  <a:lnTo>
                    <a:pt x="50587" y="151105"/>
                  </a:lnTo>
                  <a:lnTo>
                    <a:pt x="62906" y="150562"/>
                  </a:lnTo>
                  <a:lnTo>
                    <a:pt x="73459" y="146691"/>
                  </a:lnTo>
                  <a:lnTo>
                    <a:pt x="91423" y="133031"/>
                  </a:lnTo>
                  <a:lnTo>
                    <a:pt x="95979" y="124475"/>
                  </a:lnTo>
                  <a:lnTo>
                    <a:pt x="98044" y="65856"/>
                  </a:lnTo>
                  <a:lnTo>
                    <a:pt x="98060" y="74097"/>
                  </a:lnTo>
                  <a:lnTo>
                    <a:pt x="121791" y="129197"/>
                  </a:lnTo>
                  <a:lnTo>
                    <a:pt x="135521" y="143583"/>
                  </a:lnTo>
                  <a:lnTo>
                    <a:pt x="182301" y="170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92669" y="959575"/>
              <a:ext cx="161176" cy="356493"/>
            </a:xfrm>
            <a:custGeom>
              <a:avLst/>
              <a:gdLst/>
              <a:ahLst/>
              <a:cxnLst/>
              <a:rect l="0" t="0" r="0" b="0"/>
              <a:pathLst>
                <a:path w="161176" h="356493">
                  <a:moveTo>
                    <a:pt x="119061" y="198559"/>
                  </a:moveTo>
                  <a:lnTo>
                    <a:pt x="102293" y="187381"/>
                  </a:lnTo>
                  <a:lnTo>
                    <a:pt x="69509" y="180429"/>
                  </a:lnTo>
                  <a:lnTo>
                    <a:pt x="49855" y="185042"/>
                  </a:lnTo>
                  <a:lnTo>
                    <a:pt x="33321" y="196061"/>
                  </a:lnTo>
                  <a:lnTo>
                    <a:pt x="18173" y="212657"/>
                  </a:lnTo>
                  <a:lnTo>
                    <a:pt x="2081" y="247320"/>
                  </a:lnTo>
                  <a:lnTo>
                    <a:pt x="0" y="273653"/>
                  </a:lnTo>
                  <a:lnTo>
                    <a:pt x="8195" y="323097"/>
                  </a:lnTo>
                  <a:lnTo>
                    <a:pt x="23301" y="350363"/>
                  </a:lnTo>
                  <a:lnTo>
                    <a:pt x="30654" y="354744"/>
                  </a:lnTo>
                  <a:lnTo>
                    <a:pt x="48184" y="356492"/>
                  </a:lnTo>
                  <a:lnTo>
                    <a:pt x="56602" y="352981"/>
                  </a:lnTo>
                  <a:lnTo>
                    <a:pt x="72195" y="339721"/>
                  </a:lnTo>
                  <a:lnTo>
                    <a:pt x="88537" y="312525"/>
                  </a:lnTo>
                  <a:lnTo>
                    <a:pt x="103370" y="270724"/>
                  </a:lnTo>
                  <a:lnTo>
                    <a:pt x="107513" y="218620"/>
                  </a:lnTo>
                  <a:lnTo>
                    <a:pt x="108331" y="163267"/>
                  </a:lnTo>
                  <a:lnTo>
                    <a:pt x="101257" y="107273"/>
                  </a:lnTo>
                  <a:lnTo>
                    <a:pt x="96628" y="66357"/>
                  </a:lnTo>
                  <a:lnTo>
                    <a:pt x="68823" y="9661"/>
                  </a:lnTo>
                  <a:lnTo>
                    <a:pt x="61003" y="3607"/>
                  </a:lnTo>
                  <a:lnTo>
                    <a:pt x="52280" y="741"/>
                  </a:lnTo>
                  <a:lnTo>
                    <a:pt x="42955" y="0"/>
                  </a:lnTo>
                  <a:lnTo>
                    <a:pt x="37908" y="4185"/>
                  </a:lnTo>
                  <a:lnTo>
                    <a:pt x="35713" y="11655"/>
                  </a:lnTo>
                  <a:lnTo>
                    <a:pt x="38213" y="41405"/>
                  </a:lnTo>
                  <a:lnTo>
                    <a:pt x="56187" y="103871"/>
                  </a:lnTo>
                  <a:lnTo>
                    <a:pt x="81883" y="163690"/>
                  </a:lnTo>
                  <a:lnTo>
                    <a:pt x="115740" y="219184"/>
                  </a:lnTo>
                  <a:lnTo>
                    <a:pt x="142495" y="250900"/>
                  </a:lnTo>
                  <a:lnTo>
                    <a:pt x="161175" y="261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64373" y="1042321"/>
              <a:ext cx="63172" cy="182860"/>
            </a:xfrm>
            <a:custGeom>
              <a:avLst/>
              <a:gdLst/>
              <a:ahLst/>
              <a:cxnLst/>
              <a:rect l="0" t="0" r="0" b="0"/>
              <a:pathLst>
                <a:path w="63172" h="182860">
                  <a:moveTo>
                    <a:pt x="0" y="105285"/>
                  </a:moveTo>
                  <a:lnTo>
                    <a:pt x="19128" y="159160"/>
                  </a:lnTo>
                  <a:lnTo>
                    <a:pt x="33093" y="182859"/>
                  </a:lnTo>
                  <a:lnTo>
                    <a:pt x="33760" y="181567"/>
                  </a:lnTo>
                  <a:lnTo>
                    <a:pt x="26425" y="154278"/>
                  </a:lnTo>
                  <a:lnTo>
                    <a:pt x="5097" y="101685"/>
                  </a:lnTo>
                  <a:lnTo>
                    <a:pt x="3435" y="76779"/>
                  </a:lnTo>
                  <a:lnTo>
                    <a:pt x="6596" y="54011"/>
                  </a:lnTo>
                  <a:lnTo>
                    <a:pt x="15020" y="35313"/>
                  </a:lnTo>
                  <a:lnTo>
                    <a:pt x="20541" y="27052"/>
                  </a:lnTo>
                  <a:lnTo>
                    <a:pt x="36035" y="1475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81438" y="1083804"/>
              <a:ext cx="146148" cy="153247"/>
            </a:xfrm>
            <a:custGeom>
              <a:avLst/>
              <a:gdLst/>
              <a:ahLst/>
              <a:cxnLst/>
              <a:rect l="0" t="0" r="0" b="0"/>
              <a:pathLst>
                <a:path w="146148" h="153247">
                  <a:moveTo>
                    <a:pt x="104033" y="74330"/>
                  </a:moveTo>
                  <a:lnTo>
                    <a:pt x="104033" y="51973"/>
                  </a:lnTo>
                  <a:lnTo>
                    <a:pt x="97794" y="34758"/>
                  </a:lnTo>
                  <a:lnTo>
                    <a:pt x="74725" y="4642"/>
                  </a:lnTo>
                  <a:lnTo>
                    <a:pt x="66947" y="966"/>
                  </a:lnTo>
                  <a:lnTo>
                    <a:pt x="48946" y="0"/>
                  </a:lnTo>
                  <a:lnTo>
                    <a:pt x="32367" y="6589"/>
                  </a:lnTo>
                  <a:lnTo>
                    <a:pt x="24670" y="11622"/>
                  </a:lnTo>
                  <a:lnTo>
                    <a:pt x="12999" y="26573"/>
                  </a:lnTo>
                  <a:lnTo>
                    <a:pt x="5082" y="46086"/>
                  </a:lnTo>
                  <a:lnTo>
                    <a:pt x="0" y="96740"/>
                  </a:lnTo>
                  <a:lnTo>
                    <a:pt x="1644" y="121725"/>
                  </a:lnTo>
                  <a:lnTo>
                    <a:pt x="10174" y="140628"/>
                  </a:lnTo>
                  <a:lnTo>
                    <a:pt x="18064" y="146605"/>
                  </a:lnTo>
                  <a:lnTo>
                    <a:pt x="39308" y="153246"/>
                  </a:lnTo>
                  <a:lnTo>
                    <a:pt x="48015" y="151507"/>
                  </a:lnTo>
                  <a:lnTo>
                    <a:pt x="54990" y="146838"/>
                  </a:lnTo>
                  <a:lnTo>
                    <a:pt x="65859" y="132292"/>
                  </a:lnTo>
                  <a:lnTo>
                    <a:pt x="86080" y="84173"/>
                  </a:lnTo>
                  <a:lnTo>
                    <a:pt x="87086" y="63497"/>
                  </a:lnTo>
                  <a:lnTo>
                    <a:pt x="85716" y="53070"/>
                  </a:lnTo>
                  <a:lnTo>
                    <a:pt x="85972" y="50798"/>
                  </a:lnTo>
                  <a:lnTo>
                    <a:pt x="107534" y="103781"/>
                  </a:lnTo>
                  <a:lnTo>
                    <a:pt x="146147" y="148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48642" y="1054591"/>
              <a:ext cx="126343" cy="166715"/>
            </a:xfrm>
            <a:custGeom>
              <a:avLst/>
              <a:gdLst/>
              <a:ahLst/>
              <a:cxnLst/>
              <a:rect l="0" t="0" r="0" b="0"/>
              <a:pathLst>
                <a:path w="126343" h="166715">
                  <a:moveTo>
                    <a:pt x="0" y="50901"/>
                  </a:moveTo>
                  <a:lnTo>
                    <a:pt x="7236" y="78457"/>
                  </a:lnTo>
                  <a:lnTo>
                    <a:pt x="12998" y="131560"/>
                  </a:lnTo>
                  <a:lnTo>
                    <a:pt x="16305" y="147581"/>
                  </a:lnTo>
                  <a:lnTo>
                    <a:pt x="15550" y="146939"/>
                  </a:lnTo>
                  <a:lnTo>
                    <a:pt x="13876" y="143003"/>
                  </a:lnTo>
                  <a:lnTo>
                    <a:pt x="5233" y="82792"/>
                  </a:lnTo>
                  <a:lnTo>
                    <a:pt x="7140" y="45402"/>
                  </a:lnTo>
                  <a:lnTo>
                    <a:pt x="20703" y="10277"/>
                  </a:lnTo>
                  <a:lnTo>
                    <a:pt x="30180" y="3931"/>
                  </a:lnTo>
                  <a:lnTo>
                    <a:pt x="56307" y="0"/>
                  </a:lnTo>
                  <a:lnTo>
                    <a:pt x="67954" y="2929"/>
                  </a:lnTo>
                  <a:lnTo>
                    <a:pt x="87134" y="15542"/>
                  </a:lnTo>
                  <a:lnTo>
                    <a:pt x="105496" y="42374"/>
                  </a:lnTo>
                  <a:lnTo>
                    <a:pt x="121012" y="84051"/>
                  </a:lnTo>
                  <a:lnTo>
                    <a:pt x="125290" y="133012"/>
                  </a:lnTo>
                  <a:lnTo>
                    <a:pt x="126342" y="166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27627" y="821222"/>
              <a:ext cx="63172" cy="368499"/>
            </a:xfrm>
            <a:custGeom>
              <a:avLst/>
              <a:gdLst/>
              <a:ahLst/>
              <a:cxnLst/>
              <a:rect l="0" t="0" r="0" b="0"/>
              <a:pathLst>
                <a:path w="63172" h="368499">
                  <a:moveTo>
                    <a:pt x="0" y="0"/>
                  </a:moveTo>
                  <a:lnTo>
                    <a:pt x="0" y="58617"/>
                  </a:lnTo>
                  <a:lnTo>
                    <a:pt x="8405" y="121197"/>
                  </a:lnTo>
                  <a:lnTo>
                    <a:pt x="21331" y="183644"/>
                  </a:lnTo>
                  <a:lnTo>
                    <a:pt x="35149" y="241646"/>
                  </a:lnTo>
                  <a:lnTo>
                    <a:pt x="47974" y="301023"/>
                  </a:lnTo>
                  <a:lnTo>
                    <a:pt x="54840" y="348454"/>
                  </a:lnTo>
                  <a:lnTo>
                    <a:pt x="63171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01285" y="926507"/>
              <a:ext cx="284270" cy="19466"/>
            </a:xfrm>
            <a:custGeom>
              <a:avLst/>
              <a:gdLst/>
              <a:ahLst/>
              <a:cxnLst/>
              <a:rect l="0" t="0" r="0" b="0"/>
              <a:pathLst>
                <a:path w="284270" h="19466">
                  <a:moveTo>
                    <a:pt x="284269" y="0"/>
                  </a:moveTo>
                  <a:lnTo>
                    <a:pt x="241578" y="3120"/>
                  </a:lnTo>
                  <a:lnTo>
                    <a:pt x="188749" y="9065"/>
                  </a:lnTo>
                  <a:lnTo>
                    <a:pt x="133524" y="15684"/>
                  </a:lnTo>
                  <a:lnTo>
                    <a:pt x="83886" y="19465"/>
                  </a:lnTo>
                  <a:lnTo>
                    <a:pt x="25517" y="1251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154619" y="2158342"/>
            <a:ext cx="743151" cy="431669"/>
            <a:chOff x="2154619" y="2158342"/>
            <a:chExt cx="743151" cy="431669"/>
          </a:xfrm>
        </p:grpSpPr>
        <p:sp>
          <p:nvSpPr>
            <p:cNvPr id="37" name="Freeform 36"/>
            <p:cNvSpPr/>
            <p:nvPr/>
          </p:nvSpPr>
          <p:spPr>
            <a:xfrm>
              <a:off x="2510245" y="2178944"/>
              <a:ext cx="174522" cy="158383"/>
            </a:xfrm>
            <a:custGeom>
              <a:avLst/>
              <a:gdLst/>
              <a:ahLst/>
              <a:cxnLst/>
              <a:rect l="0" t="0" r="0" b="0"/>
              <a:pathLst>
                <a:path w="174522" h="158383">
                  <a:moveTo>
                    <a:pt x="6065" y="147854"/>
                  </a:moveTo>
                  <a:lnTo>
                    <a:pt x="0" y="115402"/>
                  </a:lnTo>
                  <a:lnTo>
                    <a:pt x="10625" y="57922"/>
                  </a:lnTo>
                  <a:lnTo>
                    <a:pt x="20415" y="22941"/>
                  </a:lnTo>
                  <a:lnTo>
                    <a:pt x="26160" y="14276"/>
                  </a:lnTo>
                  <a:lnTo>
                    <a:pt x="41903" y="1528"/>
                  </a:lnTo>
                  <a:lnTo>
                    <a:pt x="49844" y="0"/>
                  </a:lnTo>
                  <a:lnTo>
                    <a:pt x="57478" y="1322"/>
                  </a:lnTo>
                  <a:lnTo>
                    <a:pt x="72199" y="9029"/>
                  </a:lnTo>
                  <a:lnTo>
                    <a:pt x="86541" y="20253"/>
                  </a:lnTo>
                  <a:lnTo>
                    <a:pt x="102180" y="45315"/>
                  </a:lnTo>
                  <a:lnTo>
                    <a:pt x="130789" y="105981"/>
                  </a:lnTo>
                  <a:lnTo>
                    <a:pt x="156178" y="144392"/>
                  </a:lnTo>
                  <a:lnTo>
                    <a:pt x="174521" y="158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21595" y="2158342"/>
              <a:ext cx="84229" cy="189513"/>
            </a:xfrm>
            <a:custGeom>
              <a:avLst/>
              <a:gdLst/>
              <a:ahLst/>
              <a:cxnLst/>
              <a:rect l="0" t="0" r="0" b="0"/>
              <a:pathLst>
                <a:path w="84229" h="189513">
                  <a:moveTo>
                    <a:pt x="84228" y="0"/>
                  </a:moveTo>
                  <a:lnTo>
                    <a:pt x="74653" y="24046"/>
                  </a:lnTo>
                  <a:lnTo>
                    <a:pt x="54564" y="58779"/>
                  </a:lnTo>
                  <a:lnTo>
                    <a:pt x="34179" y="114065"/>
                  </a:lnTo>
                  <a:lnTo>
                    <a:pt x="5678" y="167041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54619" y="2410748"/>
              <a:ext cx="172180" cy="158206"/>
            </a:xfrm>
            <a:custGeom>
              <a:avLst/>
              <a:gdLst/>
              <a:ahLst/>
              <a:cxnLst/>
              <a:rect l="0" t="0" r="0" b="0"/>
              <a:pathLst>
                <a:path w="172180" h="158206">
                  <a:moveTo>
                    <a:pt x="109007" y="52920"/>
                  </a:moveTo>
                  <a:lnTo>
                    <a:pt x="109007" y="30563"/>
                  </a:lnTo>
                  <a:lnTo>
                    <a:pt x="102768" y="13348"/>
                  </a:lnTo>
                  <a:lnTo>
                    <a:pt x="97829" y="5482"/>
                  </a:lnTo>
                  <a:lnTo>
                    <a:pt x="89857" y="1407"/>
                  </a:lnTo>
                  <a:lnTo>
                    <a:pt x="68521" y="0"/>
                  </a:lnTo>
                  <a:lnTo>
                    <a:pt x="35790" y="11374"/>
                  </a:lnTo>
                  <a:lnTo>
                    <a:pt x="20704" y="26266"/>
                  </a:lnTo>
                  <a:lnTo>
                    <a:pt x="1488" y="64423"/>
                  </a:lnTo>
                  <a:lnTo>
                    <a:pt x="0" y="84939"/>
                  </a:lnTo>
                  <a:lnTo>
                    <a:pt x="4408" y="104585"/>
                  </a:lnTo>
                  <a:lnTo>
                    <a:pt x="14166" y="121116"/>
                  </a:lnTo>
                  <a:lnTo>
                    <a:pt x="21213" y="125290"/>
                  </a:lnTo>
                  <a:lnTo>
                    <a:pt x="38402" y="126808"/>
                  </a:lnTo>
                  <a:lnTo>
                    <a:pt x="54621" y="120464"/>
                  </a:lnTo>
                  <a:lnTo>
                    <a:pt x="84096" y="97328"/>
                  </a:lnTo>
                  <a:lnTo>
                    <a:pt x="99807" y="71537"/>
                  </a:lnTo>
                  <a:lnTo>
                    <a:pt x="102874" y="70011"/>
                  </a:lnTo>
                  <a:lnTo>
                    <a:pt x="104918" y="73673"/>
                  </a:lnTo>
                  <a:lnTo>
                    <a:pt x="113789" y="107582"/>
                  </a:lnTo>
                  <a:lnTo>
                    <a:pt x="129012" y="132157"/>
                  </a:lnTo>
                  <a:lnTo>
                    <a:pt x="144804" y="143899"/>
                  </a:lnTo>
                  <a:lnTo>
                    <a:pt x="172179" y="158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79440" y="2411026"/>
              <a:ext cx="84229" cy="168456"/>
            </a:xfrm>
            <a:custGeom>
              <a:avLst/>
              <a:gdLst/>
              <a:ahLst/>
              <a:cxnLst/>
              <a:rect l="0" t="0" r="0" b="0"/>
              <a:pathLst>
                <a:path w="84229" h="168456">
                  <a:moveTo>
                    <a:pt x="84228" y="0"/>
                  </a:moveTo>
                  <a:lnTo>
                    <a:pt x="54920" y="34897"/>
                  </a:lnTo>
                  <a:lnTo>
                    <a:pt x="28584" y="95047"/>
                  </a:lnTo>
                  <a:lnTo>
                    <a:pt x="5382" y="144317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68911" y="2389969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157927"/>
                  </a:moveTo>
                  <a:lnTo>
                    <a:pt x="76844" y="102840"/>
                  </a:lnTo>
                  <a:lnTo>
                    <a:pt x="37608" y="398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11067" y="2474197"/>
              <a:ext cx="1" cy="105285"/>
            </a:xfrm>
            <a:custGeom>
              <a:avLst/>
              <a:gdLst/>
              <a:ahLst/>
              <a:cxnLst/>
              <a:rect l="0" t="0" r="0" b="0"/>
              <a:pathLst>
                <a:path w="1" h="105285">
                  <a:moveTo>
                    <a:pt x="0" y="0"/>
                  </a:moveTo>
                  <a:lnTo>
                    <a:pt x="0" y="58616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00538" y="2358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36562" y="2411026"/>
              <a:ext cx="161208" cy="178985"/>
            </a:xfrm>
            <a:custGeom>
              <a:avLst/>
              <a:gdLst/>
              <a:ahLst/>
              <a:cxnLst/>
              <a:rect l="0" t="0" r="0" b="0"/>
              <a:pathLst>
                <a:path w="161208" h="178985">
                  <a:moveTo>
                    <a:pt x="95603" y="0"/>
                  </a:moveTo>
                  <a:lnTo>
                    <a:pt x="52912" y="3119"/>
                  </a:lnTo>
                  <a:lnTo>
                    <a:pt x="33346" y="9575"/>
                  </a:lnTo>
                  <a:lnTo>
                    <a:pt x="16851" y="20243"/>
                  </a:lnTo>
                  <a:lnTo>
                    <a:pt x="4840" y="35903"/>
                  </a:lnTo>
                  <a:lnTo>
                    <a:pt x="0" y="44992"/>
                  </a:lnTo>
                  <a:lnTo>
                    <a:pt x="282" y="52221"/>
                  </a:lnTo>
                  <a:lnTo>
                    <a:pt x="3980" y="58211"/>
                  </a:lnTo>
                  <a:lnTo>
                    <a:pt x="9955" y="63373"/>
                  </a:lnTo>
                  <a:lnTo>
                    <a:pt x="29071" y="69110"/>
                  </a:lnTo>
                  <a:lnTo>
                    <a:pt x="84632" y="81500"/>
                  </a:lnTo>
                  <a:lnTo>
                    <a:pt x="137659" y="103958"/>
                  </a:lnTo>
                  <a:lnTo>
                    <a:pt x="152509" y="119903"/>
                  </a:lnTo>
                  <a:lnTo>
                    <a:pt x="158107" y="129068"/>
                  </a:lnTo>
                  <a:lnTo>
                    <a:pt x="161207" y="148610"/>
                  </a:lnTo>
                  <a:lnTo>
                    <a:pt x="160396" y="158735"/>
                  </a:lnTo>
                  <a:lnTo>
                    <a:pt x="155176" y="165485"/>
                  </a:lnTo>
                  <a:lnTo>
                    <a:pt x="136898" y="172984"/>
                  </a:lnTo>
                  <a:lnTo>
                    <a:pt x="82873" y="178194"/>
                  </a:lnTo>
                  <a:lnTo>
                    <a:pt x="6401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965470" y="336911"/>
            <a:ext cx="983524" cy="455799"/>
            <a:chOff x="3965470" y="336911"/>
            <a:chExt cx="983524" cy="455799"/>
          </a:xfrm>
        </p:grpSpPr>
        <p:sp>
          <p:nvSpPr>
            <p:cNvPr id="46" name="Freeform 45"/>
            <p:cNvSpPr/>
            <p:nvPr/>
          </p:nvSpPr>
          <p:spPr>
            <a:xfrm>
              <a:off x="3965470" y="481642"/>
              <a:ext cx="151173" cy="311068"/>
            </a:xfrm>
            <a:custGeom>
              <a:avLst/>
              <a:gdLst/>
              <a:ahLst/>
              <a:cxnLst/>
              <a:rect l="0" t="0" r="0" b="0"/>
              <a:pathLst>
                <a:path w="151173" h="311068">
                  <a:moveTo>
                    <a:pt x="56416" y="65839"/>
                  </a:moveTo>
                  <a:lnTo>
                    <a:pt x="56416" y="7223"/>
                  </a:lnTo>
                  <a:lnTo>
                    <a:pt x="57586" y="2195"/>
                  </a:lnTo>
                  <a:lnTo>
                    <a:pt x="59535" y="2353"/>
                  </a:lnTo>
                  <a:lnTo>
                    <a:pt x="62005" y="5968"/>
                  </a:lnTo>
                  <a:lnTo>
                    <a:pt x="69413" y="58056"/>
                  </a:lnTo>
                  <a:lnTo>
                    <a:pt x="72100" y="71179"/>
                  </a:lnTo>
                  <a:lnTo>
                    <a:pt x="77400" y="77588"/>
                  </a:lnTo>
                  <a:lnTo>
                    <a:pt x="84444" y="79521"/>
                  </a:lnTo>
                  <a:lnTo>
                    <a:pt x="92648" y="78470"/>
                  </a:lnTo>
                  <a:lnTo>
                    <a:pt x="99288" y="74260"/>
                  </a:lnTo>
                  <a:lnTo>
                    <a:pt x="109785" y="60223"/>
                  </a:lnTo>
                  <a:lnTo>
                    <a:pt x="133380" y="2175"/>
                  </a:lnTo>
                  <a:lnTo>
                    <a:pt x="135802" y="0"/>
                  </a:lnTo>
                  <a:lnTo>
                    <a:pt x="137415" y="3229"/>
                  </a:lnTo>
                  <a:lnTo>
                    <a:pt x="140006" y="42034"/>
                  </a:lnTo>
                  <a:lnTo>
                    <a:pt x="133282" y="94759"/>
                  </a:lnTo>
                  <a:lnTo>
                    <a:pt x="127621" y="147114"/>
                  </a:lnTo>
                  <a:lnTo>
                    <a:pt x="119475" y="209557"/>
                  </a:lnTo>
                  <a:lnTo>
                    <a:pt x="105072" y="265396"/>
                  </a:lnTo>
                  <a:lnTo>
                    <a:pt x="89290" y="291733"/>
                  </a:lnTo>
                  <a:lnTo>
                    <a:pt x="73366" y="303887"/>
                  </a:lnTo>
                  <a:lnTo>
                    <a:pt x="64206" y="308766"/>
                  </a:lnTo>
                  <a:lnTo>
                    <a:pt x="44671" y="311067"/>
                  </a:lnTo>
                  <a:lnTo>
                    <a:pt x="34548" y="310043"/>
                  </a:lnTo>
                  <a:lnTo>
                    <a:pt x="26629" y="305851"/>
                  </a:lnTo>
                  <a:lnTo>
                    <a:pt x="14711" y="291834"/>
                  </a:lnTo>
                  <a:lnTo>
                    <a:pt x="1425" y="264212"/>
                  </a:lnTo>
                  <a:lnTo>
                    <a:pt x="0" y="244082"/>
                  </a:lnTo>
                  <a:lnTo>
                    <a:pt x="8617" y="202563"/>
                  </a:lnTo>
                  <a:lnTo>
                    <a:pt x="21134" y="184707"/>
                  </a:lnTo>
                  <a:lnTo>
                    <a:pt x="38396" y="170142"/>
                  </a:lnTo>
                  <a:lnTo>
                    <a:pt x="98797" y="143578"/>
                  </a:lnTo>
                  <a:lnTo>
                    <a:pt x="151172" y="129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23917" y="473070"/>
              <a:ext cx="182281" cy="137583"/>
            </a:xfrm>
            <a:custGeom>
              <a:avLst/>
              <a:gdLst/>
              <a:ahLst/>
              <a:cxnLst/>
              <a:rect l="0" t="0" r="0" b="0"/>
              <a:pathLst>
                <a:path w="182281" h="137583">
                  <a:moveTo>
                    <a:pt x="108580" y="42826"/>
                  </a:moveTo>
                  <a:lnTo>
                    <a:pt x="99005" y="18779"/>
                  </a:lnTo>
                  <a:lnTo>
                    <a:pt x="88337" y="4452"/>
                  </a:lnTo>
                  <a:lnTo>
                    <a:pt x="81047" y="866"/>
                  </a:lnTo>
                  <a:lnTo>
                    <a:pt x="63588" y="0"/>
                  </a:lnTo>
                  <a:lnTo>
                    <a:pt x="47249" y="6635"/>
                  </a:lnTo>
                  <a:lnTo>
                    <a:pt x="39617" y="11680"/>
                  </a:lnTo>
                  <a:lnTo>
                    <a:pt x="28017" y="26643"/>
                  </a:lnTo>
                  <a:lnTo>
                    <a:pt x="3617" y="85368"/>
                  </a:lnTo>
                  <a:lnTo>
                    <a:pt x="0" y="95754"/>
                  </a:lnTo>
                  <a:lnTo>
                    <a:pt x="1098" y="105017"/>
                  </a:lnTo>
                  <a:lnTo>
                    <a:pt x="11677" y="121549"/>
                  </a:lnTo>
                  <a:lnTo>
                    <a:pt x="18242" y="124554"/>
                  </a:lnTo>
                  <a:lnTo>
                    <a:pt x="24958" y="124217"/>
                  </a:lnTo>
                  <a:lnTo>
                    <a:pt x="58137" y="106866"/>
                  </a:lnTo>
                  <a:lnTo>
                    <a:pt x="82586" y="82078"/>
                  </a:lnTo>
                  <a:lnTo>
                    <a:pt x="91178" y="59491"/>
                  </a:lnTo>
                  <a:lnTo>
                    <a:pt x="93469" y="46917"/>
                  </a:lnTo>
                  <a:lnTo>
                    <a:pt x="96167" y="42044"/>
                  </a:lnTo>
                  <a:lnTo>
                    <a:pt x="99135" y="42305"/>
                  </a:lnTo>
                  <a:lnTo>
                    <a:pt x="105552" y="51953"/>
                  </a:lnTo>
                  <a:lnTo>
                    <a:pt x="128270" y="96670"/>
                  </a:lnTo>
                  <a:lnTo>
                    <a:pt x="144238" y="110820"/>
                  </a:lnTo>
                  <a:lnTo>
                    <a:pt x="182280" y="137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37782" y="452725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73700" y="0"/>
                  </a:moveTo>
                  <a:lnTo>
                    <a:pt x="56932" y="11178"/>
                  </a:lnTo>
                  <a:lnTo>
                    <a:pt x="45580" y="26025"/>
                  </a:lnTo>
                  <a:lnTo>
                    <a:pt x="21361" y="84664"/>
                  </a:lnTo>
                  <a:lnTo>
                    <a:pt x="10619" y="10970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06197" y="421139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147399"/>
                  </a:moveTo>
                  <a:lnTo>
                    <a:pt x="66315" y="92312"/>
                  </a:lnTo>
                  <a:lnTo>
                    <a:pt x="30123" y="31371"/>
                  </a:lnTo>
                  <a:lnTo>
                    <a:pt x="18847" y="166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86929" y="463253"/>
              <a:ext cx="19310" cy="136872"/>
            </a:xfrm>
            <a:custGeom>
              <a:avLst/>
              <a:gdLst/>
              <a:ahLst/>
              <a:cxnLst/>
              <a:rect l="0" t="0" r="0" b="0"/>
              <a:pathLst>
                <a:path w="19310" h="136872">
                  <a:moveTo>
                    <a:pt x="19309" y="0"/>
                  </a:moveTo>
                  <a:lnTo>
                    <a:pt x="8130" y="16768"/>
                  </a:lnTo>
                  <a:lnTo>
                    <a:pt x="1179" y="49552"/>
                  </a:lnTo>
                  <a:lnTo>
                    <a:pt x="0" y="100212"/>
                  </a:lnTo>
                  <a:lnTo>
                    <a:pt x="878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95709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10968" y="424066"/>
              <a:ext cx="138026" cy="177451"/>
            </a:xfrm>
            <a:custGeom>
              <a:avLst/>
              <a:gdLst/>
              <a:ahLst/>
              <a:cxnLst/>
              <a:rect l="0" t="0" r="0" b="0"/>
              <a:pathLst>
                <a:path w="138026" h="177451">
                  <a:moveTo>
                    <a:pt x="95311" y="18130"/>
                  </a:moveTo>
                  <a:lnTo>
                    <a:pt x="84133" y="6952"/>
                  </a:lnTo>
                  <a:lnTo>
                    <a:pt x="66167" y="1464"/>
                  </a:lnTo>
                  <a:lnTo>
                    <a:pt x="54825" y="0"/>
                  </a:lnTo>
                  <a:lnTo>
                    <a:pt x="35984" y="4613"/>
                  </a:lnTo>
                  <a:lnTo>
                    <a:pt x="4824" y="26639"/>
                  </a:lnTo>
                  <a:lnTo>
                    <a:pt x="1061" y="34331"/>
                  </a:lnTo>
                  <a:lnTo>
                    <a:pt x="0" y="52237"/>
                  </a:lnTo>
                  <a:lnTo>
                    <a:pt x="4864" y="58416"/>
                  </a:lnTo>
                  <a:lnTo>
                    <a:pt x="63951" y="78093"/>
                  </a:lnTo>
                  <a:lnTo>
                    <a:pt x="94208" y="89580"/>
                  </a:lnTo>
                  <a:lnTo>
                    <a:pt x="133309" y="120534"/>
                  </a:lnTo>
                  <a:lnTo>
                    <a:pt x="137021" y="129683"/>
                  </a:lnTo>
                  <a:lnTo>
                    <a:pt x="138025" y="152327"/>
                  </a:lnTo>
                  <a:lnTo>
                    <a:pt x="134316" y="161407"/>
                  </a:lnTo>
                  <a:lnTo>
                    <a:pt x="120836" y="174616"/>
                  </a:lnTo>
                  <a:lnTo>
                    <a:pt x="112327" y="177436"/>
                  </a:lnTo>
                  <a:lnTo>
                    <a:pt x="93515" y="177450"/>
                  </a:lnTo>
                  <a:lnTo>
                    <a:pt x="53197" y="165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41034" y="27398"/>
            <a:ext cx="2554262" cy="529185"/>
            <a:chOff x="141034" y="27398"/>
            <a:chExt cx="2554262" cy="529185"/>
          </a:xfrm>
        </p:grpSpPr>
        <p:sp>
          <p:nvSpPr>
            <p:cNvPr id="54" name="Freeform 53"/>
            <p:cNvSpPr/>
            <p:nvPr/>
          </p:nvSpPr>
          <p:spPr>
            <a:xfrm>
              <a:off x="141034" y="189512"/>
              <a:ext cx="350727" cy="367071"/>
            </a:xfrm>
            <a:custGeom>
              <a:avLst/>
              <a:gdLst/>
              <a:ahLst/>
              <a:cxnLst/>
              <a:rect l="0" t="0" r="0" b="0"/>
              <a:pathLst>
                <a:path w="350727" h="367071">
                  <a:moveTo>
                    <a:pt x="174820" y="10529"/>
                  </a:moveTo>
                  <a:lnTo>
                    <a:pt x="112563" y="29657"/>
                  </a:lnTo>
                  <a:lnTo>
                    <a:pt x="52161" y="80918"/>
                  </a:lnTo>
                  <a:lnTo>
                    <a:pt x="9889" y="143094"/>
                  </a:lnTo>
                  <a:lnTo>
                    <a:pt x="0" y="188888"/>
                  </a:lnTo>
                  <a:lnTo>
                    <a:pt x="2659" y="239501"/>
                  </a:lnTo>
                  <a:lnTo>
                    <a:pt x="10856" y="280364"/>
                  </a:lnTo>
                  <a:lnTo>
                    <a:pt x="45671" y="338033"/>
                  </a:lnTo>
                  <a:lnTo>
                    <a:pt x="62439" y="352228"/>
                  </a:lnTo>
                  <a:lnTo>
                    <a:pt x="82759" y="361267"/>
                  </a:lnTo>
                  <a:lnTo>
                    <a:pt x="137052" y="367070"/>
                  </a:lnTo>
                  <a:lnTo>
                    <a:pt x="167393" y="365523"/>
                  </a:lnTo>
                  <a:lnTo>
                    <a:pt x="215467" y="345467"/>
                  </a:lnTo>
                  <a:lnTo>
                    <a:pt x="276857" y="305154"/>
                  </a:lnTo>
                  <a:lnTo>
                    <a:pt x="313603" y="269039"/>
                  </a:lnTo>
                  <a:lnTo>
                    <a:pt x="341174" y="214891"/>
                  </a:lnTo>
                  <a:lnTo>
                    <a:pt x="350062" y="174676"/>
                  </a:lnTo>
                  <a:lnTo>
                    <a:pt x="350726" y="111930"/>
                  </a:lnTo>
                  <a:lnTo>
                    <a:pt x="333873" y="56382"/>
                  </a:lnTo>
                  <a:lnTo>
                    <a:pt x="329988" y="44607"/>
                  </a:lnTo>
                  <a:lnTo>
                    <a:pt x="316314" y="28404"/>
                  </a:lnTo>
                  <a:lnTo>
                    <a:pt x="278939" y="8471"/>
                  </a:lnTo>
                  <a:lnTo>
                    <a:pt x="2169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0124" y="315854"/>
              <a:ext cx="94757" cy="157052"/>
            </a:xfrm>
            <a:custGeom>
              <a:avLst/>
              <a:gdLst/>
              <a:ahLst/>
              <a:cxnLst/>
              <a:rect l="0" t="0" r="0" b="0"/>
              <a:pathLst>
                <a:path w="94757" h="157052">
                  <a:moveTo>
                    <a:pt x="0" y="63171"/>
                  </a:moveTo>
                  <a:lnTo>
                    <a:pt x="3119" y="105863"/>
                  </a:lnTo>
                  <a:lnTo>
                    <a:pt x="15619" y="157051"/>
                  </a:lnTo>
                  <a:lnTo>
                    <a:pt x="5064" y="105637"/>
                  </a:lnTo>
                  <a:lnTo>
                    <a:pt x="12222" y="52019"/>
                  </a:lnTo>
                  <a:lnTo>
                    <a:pt x="19470" y="26629"/>
                  </a:lnTo>
                  <a:lnTo>
                    <a:pt x="30490" y="7546"/>
                  </a:lnTo>
                  <a:lnTo>
                    <a:pt x="37874" y="2691"/>
                  </a:lnTo>
                  <a:lnTo>
                    <a:pt x="63864" y="27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1619" y="145115"/>
              <a:ext cx="154889" cy="349747"/>
            </a:xfrm>
            <a:custGeom>
              <a:avLst/>
              <a:gdLst/>
              <a:ahLst/>
              <a:cxnLst/>
              <a:rect l="0" t="0" r="0" b="0"/>
              <a:pathLst>
                <a:path w="154889" h="349747">
                  <a:moveTo>
                    <a:pt x="91717" y="244439"/>
                  </a:moveTo>
                  <a:lnTo>
                    <a:pt x="82142" y="220392"/>
                  </a:lnTo>
                  <a:lnTo>
                    <a:pt x="71474" y="206065"/>
                  </a:lnTo>
                  <a:lnTo>
                    <a:pt x="64184" y="202479"/>
                  </a:lnTo>
                  <a:lnTo>
                    <a:pt x="46725" y="201613"/>
                  </a:lnTo>
                  <a:lnTo>
                    <a:pt x="30387" y="208248"/>
                  </a:lnTo>
                  <a:lnTo>
                    <a:pt x="22754" y="213293"/>
                  </a:lnTo>
                  <a:lnTo>
                    <a:pt x="11154" y="231376"/>
                  </a:lnTo>
                  <a:lnTo>
                    <a:pt x="3269" y="255011"/>
                  </a:lnTo>
                  <a:lnTo>
                    <a:pt x="0" y="293455"/>
                  </a:lnTo>
                  <a:lnTo>
                    <a:pt x="3381" y="316527"/>
                  </a:lnTo>
                  <a:lnTo>
                    <a:pt x="11902" y="335359"/>
                  </a:lnTo>
                  <a:lnTo>
                    <a:pt x="17450" y="343657"/>
                  </a:lnTo>
                  <a:lnTo>
                    <a:pt x="24659" y="348019"/>
                  </a:lnTo>
                  <a:lnTo>
                    <a:pt x="42026" y="349746"/>
                  </a:lnTo>
                  <a:lnTo>
                    <a:pt x="49231" y="346229"/>
                  </a:lnTo>
                  <a:lnTo>
                    <a:pt x="78786" y="305763"/>
                  </a:lnTo>
                  <a:lnTo>
                    <a:pt x="93134" y="243271"/>
                  </a:lnTo>
                  <a:lnTo>
                    <a:pt x="100446" y="188056"/>
                  </a:lnTo>
                  <a:lnTo>
                    <a:pt x="110296" y="124854"/>
                  </a:lnTo>
                  <a:lnTo>
                    <a:pt x="120387" y="66096"/>
                  </a:lnTo>
                  <a:lnTo>
                    <a:pt x="117138" y="9429"/>
                  </a:lnTo>
                  <a:lnTo>
                    <a:pt x="113344" y="2368"/>
                  </a:lnTo>
                  <a:lnTo>
                    <a:pt x="108474" y="0"/>
                  </a:lnTo>
                  <a:lnTo>
                    <a:pt x="102889" y="761"/>
                  </a:lnTo>
                  <a:lnTo>
                    <a:pt x="100335" y="5948"/>
                  </a:lnTo>
                  <a:lnTo>
                    <a:pt x="101763" y="60767"/>
                  </a:lnTo>
                  <a:lnTo>
                    <a:pt x="102151" y="115048"/>
                  </a:lnTo>
                  <a:lnTo>
                    <a:pt x="105347" y="170830"/>
                  </a:lnTo>
                  <a:lnTo>
                    <a:pt x="121371" y="232536"/>
                  </a:lnTo>
                  <a:lnTo>
                    <a:pt x="154888" y="2865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75184" y="281819"/>
              <a:ext cx="89171" cy="149850"/>
            </a:xfrm>
            <a:custGeom>
              <a:avLst/>
              <a:gdLst/>
              <a:ahLst/>
              <a:cxnLst/>
              <a:rect l="0" t="0" r="0" b="0"/>
              <a:pathLst>
                <a:path w="89171" h="149850">
                  <a:moveTo>
                    <a:pt x="3966" y="76149"/>
                  </a:moveTo>
                  <a:lnTo>
                    <a:pt x="56671" y="57021"/>
                  </a:lnTo>
                  <a:lnTo>
                    <a:pt x="72624" y="45811"/>
                  </a:lnTo>
                  <a:lnTo>
                    <a:pt x="84393" y="29910"/>
                  </a:lnTo>
                  <a:lnTo>
                    <a:pt x="89170" y="20757"/>
                  </a:lnTo>
                  <a:lnTo>
                    <a:pt x="88844" y="13485"/>
                  </a:lnTo>
                  <a:lnTo>
                    <a:pt x="85118" y="7467"/>
                  </a:lnTo>
                  <a:lnTo>
                    <a:pt x="79124" y="2285"/>
                  </a:lnTo>
                  <a:lnTo>
                    <a:pt x="71619" y="0"/>
                  </a:lnTo>
                  <a:lnTo>
                    <a:pt x="53921" y="581"/>
                  </a:lnTo>
                  <a:lnTo>
                    <a:pt x="37477" y="7859"/>
                  </a:lnTo>
                  <a:lnTo>
                    <a:pt x="29816" y="13075"/>
                  </a:lnTo>
                  <a:lnTo>
                    <a:pt x="18184" y="28229"/>
                  </a:lnTo>
                  <a:lnTo>
                    <a:pt x="1185" y="66554"/>
                  </a:lnTo>
                  <a:lnTo>
                    <a:pt x="0" y="87092"/>
                  </a:lnTo>
                  <a:lnTo>
                    <a:pt x="8772" y="128874"/>
                  </a:lnTo>
                  <a:lnTo>
                    <a:pt x="15359" y="135865"/>
                  </a:lnTo>
                  <a:lnTo>
                    <a:pt x="35156" y="143634"/>
                  </a:lnTo>
                  <a:lnTo>
                    <a:pt x="67137" y="149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158134" y="242155"/>
              <a:ext cx="84229" cy="178289"/>
            </a:xfrm>
            <a:custGeom>
              <a:avLst/>
              <a:gdLst/>
              <a:ahLst/>
              <a:cxnLst/>
              <a:rect l="0" t="0" r="0" b="0"/>
              <a:pathLst>
                <a:path w="84229" h="178289">
                  <a:moveTo>
                    <a:pt x="0" y="115813"/>
                  </a:moveTo>
                  <a:lnTo>
                    <a:pt x="9553" y="178288"/>
                  </a:lnTo>
                  <a:lnTo>
                    <a:pt x="10443" y="126709"/>
                  </a:lnTo>
                  <a:lnTo>
                    <a:pt x="13631" y="73079"/>
                  </a:lnTo>
                  <a:lnTo>
                    <a:pt x="20097" y="47687"/>
                  </a:lnTo>
                  <a:lnTo>
                    <a:pt x="30769" y="28603"/>
                  </a:lnTo>
                  <a:lnTo>
                    <a:pt x="46430" y="15442"/>
                  </a:lnTo>
                  <a:lnTo>
                    <a:pt x="68740" y="457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84476" y="253848"/>
              <a:ext cx="139277" cy="188349"/>
            </a:xfrm>
            <a:custGeom>
              <a:avLst/>
              <a:gdLst/>
              <a:ahLst/>
              <a:cxnLst/>
              <a:rect l="0" t="0" r="0" b="0"/>
              <a:pathLst>
                <a:path w="139277" h="188349">
                  <a:moveTo>
                    <a:pt x="0" y="114649"/>
                  </a:moveTo>
                  <a:lnTo>
                    <a:pt x="61111" y="96691"/>
                  </a:lnTo>
                  <a:lnTo>
                    <a:pt x="115542" y="79500"/>
                  </a:lnTo>
                  <a:lnTo>
                    <a:pt x="130511" y="66272"/>
                  </a:lnTo>
                  <a:lnTo>
                    <a:pt x="136140" y="57831"/>
                  </a:lnTo>
                  <a:lnTo>
                    <a:pt x="139276" y="35974"/>
                  </a:lnTo>
                  <a:lnTo>
                    <a:pt x="138474" y="23595"/>
                  </a:lnTo>
                  <a:lnTo>
                    <a:pt x="133260" y="14172"/>
                  </a:lnTo>
                  <a:lnTo>
                    <a:pt x="114989" y="582"/>
                  </a:lnTo>
                  <a:lnTo>
                    <a:pt x="105905" y="0"/>
                  </a:lnTo>
                  <a:lnTo>
                    <a:pt x="97510" y="3121"/>
                  </a:lnTo>
                  <a:lnTo>
                    <a:pt x="38712" y="55155"/>
                  </a:lnTo>
                  <a:lnTo>
                    <a:pt x="24615" y="69100"/>
                  </a:lnTo>
                  <a:lnTo>
                    <a:pt x="16789" y="89336"/>
                  </a:lnTo>
                  <a:lnTo>
                    <a:pt x="14481" y="112757"/>
                  </a:lnTo>
                  <a:lnTo>
                    <a:pt x="17355" y="134865"/>
                  </a:lnTo>
                  <a:lnTo>
                    <a:pt x="25651" y="153270"/>
                  </a:lnTo>
                  <a:lnTo>
                    <a:pt x="31139" y="161453"/>
                  </a:lnTo>
                  <a:lnTo>
                    <a:pt x="46595" y="173665"/>
                  </a:lnTo>
                  <a:lnTo>
                    <a:pt x="84228" y="188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02367" y="104111"/>
              <a:ext cx="140079" cy="366170"/>
            </a:xfrm>
            <a:custGeom>
              <a:avLst/>
              <a:gdLst/>
              <a:ahLst/>
              <a:cxnLst/>
              <a:rect l="0" t="0" r="0" b="0"/>
              <a:pathLst>
                <a:path w="140079" h="366170">
                  <a:moveTo>
                    <a:pt x="97964" y="253857"/>
                  </a:moveTo>
                  <a:lnTo>
                    <a:pt x="68656" y="224549"/>
                  </a:lnTo>
                  <a:lnTo>
                    <a:pt x="60878" y="221450"/>
                  </a:lnTo>
                  <a:lnTo>
                    <a:pt x="42877" y="221127"/>
                  </a:lnTo>
                  <a:lnTo>
                    <a:pt x="35503" y="225018"/>
                  </a:lnTo>
                  <a:lnTo>
                    <a:pt x="24190" y="238700"/>
                  </a:lnTo>
                  <a:lnTo>
                    <a:pt x="0" y="296489"/>
                  </a:lnTo>
                  <a:lnTo>
                    <a:pt x="437" y="333300"/>
                  </a:lnTo>
                  <a:lnTo>
                    <a:pt x="8216" y="353896"/>
                  </a:lnTo>
                  <a:lnTo>
                    <a:pt x="13565" y="362664"/>
                  </a:lnTo>
                  <a:lnTo>
                    <a:pt x="21811" y="366169"/>
                  </a:lnTo>
                  <a:lnTo>
                    <a:pt x="43451" y="363825"/>
                  </a:lnTo>
                  <a:lnTo>
                    <a:pt x="62428" y="351865"/>
                  </a:lnTo>
                  <a:lnTo>
                    <a:pt x="77491" y="334851"/>
                  </a:lnTo>
                  <a:lnTo>
                    <a:pt x="104418" y="273461"/>
                  </a:lnTo>
                  <a:lnTo>
                    <a:pt x="118910" y="221292"/>
                  </a:lnTo>
                  <a:lnTo>
                    <a:pt x="135384" y="159188"/>
                  </a:lnTo>
                  <a:lnTo>
                    <a:pt x="139151" y="105783"/>
                  </a:lnTo>
                  <a:lnTo>
                    <a:pt x="134306" y="44584"/>
                  </a:lnTo>
                  <a:lnTo>
                    <a:pt x="125370" y="4677"/>
                  </a:lnTo>
                  <a:lnTo>
                    <a:pt x="122084" y="0"/>
                  </a:lnTo>
                  <a:lnTo>
                    <a:pt x="118723" y="391"/>
                  </a:lnTo>
                  <a:lnTo>
                    <a:pt x="115313" y="4161"/>
                  </a:lnTo>
                  <a:lnTo>
                    <a:pt x="110514" y="31825"/>
                  </a:lnTo>
                  <a:lnTo>
                    <a:pt x="105639" y="93612"/>
                  </a:lnTo>
                  <a:lnTo>
                    <a:pt x="99480" y="143175"/>
                  </a:lnTo>
                  <a:lnTo>
                    <a:pt x="106669" y="198026"/>
                  </a:lnTo>
                  <a:lnTo>
                    <a:pt x="119354" y="250801"/>
                  </a:lnTo>
                  <a:lnTo>
                    <a:pt x="140078" y="306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58300" y="27398"/>
              <a:ext cx="141093" cy="395961"/>
            </a:xfrm>
            <a:custGeom>
              <a:avLst/>
              <a:gdLst/>
              <a:ahLst/>
              <a:cxnLst/>
              <a:rect l="0" t="0" r="0" b="0"/>
              <a:pathLst>
                <a:path w="141093" h="395961">
                  <a:moveTo>
                    <a:pt x="0" y="109472"/>
                  </a:moveTo>
                  <a:lnTo>
                    <a:pt x="0" y="168089"/>
                  </a:lnTo>
                  <a:lnTo>
                    <a:pt x="0" y="222263"/>
                  </a:lnTo>
                  <a:lnTo>
                    <a:pt x="0" y="278024"/>
                  </a:lnTo>
                  <a:lnTo>
                    <a:pt x="5589" y="328510"/>
                  </a:lnTo>
                  <a:lnTo>
                    <a:pt x="15619" y="372277"/>
                  </a:lnTo>
                  <a:lnTo>
                    <a:pt x="13571" y="393560"/>
                  </a:lnTo>
                  <a:lnTo>
                    <a:pt x="12557" y="395960"/>
                  </a:lnTo>
                  <a:lnTo>
                    <a:pt x="10707" y="333317"/>
                  </a:lnTo>
                  <a:lnTo>
                    <a:pt x="7444" y="272795"/>
                  </a:lnTo>
                  <a:lnTo>
                    <a:pt x="1471" y="220762"/>
                  </a:lnTo>
                  <a:lnTo>
                    <a:pt x="436" y="173772"/>
                  </a:lnTo>
                  <a:lnTo>
                    <a:pt x="129" y="122805"/>
                  </a:lnTo>
                  <a:lnTo>
                    <a:pt x="8431" y="69992"/>
                  </a:lnTo>
                  <a:lnTo>
                    <a:pt x="24456" y="25764"/>
                  </a:lnTo>
                  <a:lnTo>
                    <a:pt x="30342" y="15062"/>
                  </a:lnTo>
                  <a:lnTo>
                    <a:pt x="38945" y="7928"/>
                  </a:lnTo>
                  <a:lnTo>
                    <a:pt x="60983" y="0"/>
                  </a:lnTo>
                  <a:lnTo>
                    <a:pt x="71071" y="226"/>
                  </a:lnTo>
                  <a:lnTo>
                    <a:pt x="88519" y="6716"/>
                  </a:lnTo>
                  <a:lnTo>
                    <a:pt x="111496" y="29113"/>
                  </a:lnTo>
                  <a:lnTo>
                    <a:pt x="135840" y="78396"/>
                  </a:lnTo>
                  <a:lnTo>
                    <a:pt x="141092" y="99170"/>
                  </a:lnTo>
                  <a:lnTo>
                    <a:pt x="139527" y="120101"/>
                  </a:lnTo>
                  <a:lnTo>
                    <a:pt x="131812" y="137983"/>
                  </a:lnTo>
                  <a:lnTo>
                    <a:pt x="126479" y="146027"/>
                  </a:lnTo>
                  <a:lnTo>
                    <a:pt x="111195" y="158084"/>
                  </a:lnTo>
                  <a:lnTo>
                    <a:pt x="91534" y="166172"/>
                  </a:lnTo>
                  <a:lnTo>
                    <a:pt x="42114" y="17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66692" y="247927"/>
              <a:ext cx="196935" cy="152156"/>
            </a:xfrm>
            <a:custGeom>
              <a:avLst/>
              <a:gdLst/>
              <a:ahLst/>
              <a:cxnLst/>
              <a:rect l="0" t="0" r="0" b="0"/>
              <a:pathLst>
                <a:path w="196935" h="152156">
                  <a:moveTo>
                    <a:pt x="102178" y="88984"/>
                  </a:moveTo>
                  <a:lnTo>
                    <a:pt x="102178" y="66628"/>
                  </a:lnTo>
                  <a:lnTo>
                    <a:pt x="95939" y="49412"/>
                  </a:lnTo>
                  <a:lnTo>
                    <a:pt x="78459" y="13707"/>
                  </a:lnTo>
                  <a:lnTo>
                    <a:pt x="71157" y="7214"/>
                  </a:lnTo>
                  <a:lnTo>
                    <a:pt x="50567" y="0"/>
                  </a:lnTo>
                  <a:lnTo>
                    <a:pt x="40864" y="415"/>
                  </a:lnTo>
                  <a:lnTo>
                    <a:pt x="23845" y="7116"/>
                  </a:lnTo>
                  <a:lnTo>
                    <a:pt x="11601" y="21013"/>
                  </a:lnTo>
                  <a:lnTo>
                    <a:pt x="3430" y="40058"/>
                  </a:lnTo>
                  <a:lnTo>
                    <a:pt x="0" y="75917"/>
                  </a:lnTo>
                  <a:lnTo>
                    <a:pt x="3343" y="98385"/>
                  </a:lnTo>
                  <a:lnTo>
                    <a:pt x="8212" y="106950"/>
                  </a:lnTo>
                  <a:lnTo>
                    <a:pt x="22981" y="119586"/>
                  </a:lnTo>
                  <a:lnTo>
                    <a:pt x="44362" y="125982"/>
                  </a:lnTo>
                  <a:lnTo>
                    <a:pt x="56615" y="127687"/>
                  </a:lnTo>
                  <a:lnTo>
                    <a:pt x="67124" y="125315"/>
                  </a:lnTo>
                  <a:lnTo>
                    <a:pt x="85038" y="113320"/>
                  </a:lnTo>
                  <a:lnTo>
                    <a:pt x="102689" y="86836"/>
                  </a:lnTo>
                  <a:lnTo>
                    <a:pt x="110728" y="47399"/>
                  </a:lnTo>
                  <a:lnTo>
                    <a:pt x="111388" y="49563"/>
                  </a:lnTo>
                  <a:lnTo>
                    <a:pt x="120938" y="90725"/>
                  </a:lnTo>
                  <a:lnTo>
                    <a:pt x="127283" y="110815"/>
                  </a:lnTo>
                  <a:lnTo>
                    <a:pt x="132953" y="118746"/>
                  </a:lnTo>
                  <a:lnTo>
                    <a:pt x="148611" y="130678"/>
                  </a:lnTo>
                  <a:lnTo>
                    <a:pt x="196934" y="15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07936" y="263212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26798" y="136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15965" y="189512"/>
              <a:ext cx="58233" cy="206953"/>
            </a:xfrm>
            <a:custGeom>
              <a:avLst/>
              <a:gdLst/>
              <a:ahLst/>
              <a:cxnLst/>
              <a:rect l="0" t="0" r="0" b="0"/>
              <a:pathLst>
                <a:path w="58233" h="206953">
                  <a:moveTo>
                    <a:pt x="5589" y="105285"/>
                  </a:moveTo>
                  <a:lnTo>
                    <a:pt x="0" y="122053"/>
                  </a:lnTo>
                  <a:lnTo>
                    <a:pt x="375" y="139644"/>
                  </a:lnTo>
                  <a:lnTo>
                    <a:pt x="10148" y="179533"/>
                  </a:lnTo>
                  <a:lnTo>
                    <a:pt x="25527" y="205143"/>
                  </a:lnTo>
                  <a:lnTo>
                    <a:pt x="28240" y="206952"/>
                  </a:lnTo>
                  <a:lnTo>
                    <a:pt x="28878" y="204649"/>
                  </a:lnTo>
                  <a:lnTo>
                    <a:pt x="18535" y="151819"/>
                  </a:lnTo>
                  <a:lnTo>
                    <a:pt x="7525" y="89750"/>
                  </a:lnTo>
                  <a:lnTo>
                    <a:pt x="1076" y="44375"/>
                  </a:lnTo>
                  <a:lnTo>
                    <a:pt x="7872" y="27131"/>
                  </a:lnTo>
                  <a:lnTo>
                    <a:pt x="21812" y="14788"/>
                  </a:lnTo>
                  <a:lnTo>
                    <a:pt x="43151" y="4382"/>
                  </a:lnTo>
                  <a:lnTo>
                    <a:pt x="582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42653" y="263212"/>
              <a:ext cx="52643" cy="5590"/>
            </a:xfrm>
            <a:custGeom>
              <a:avLst/>
              <a:gdLst/>
              <a:ahLst/>
              <a:cxnLst/>
              <a:rect l="0" t="0" r="0" b="0"/>
              <a:pathLst>
                <a:path w="52643" h="5590">
                  <a:moveTo>
                    <a:pt x="52642" y="0"/>
                  </a:moveTo>
                  <a:lnTo>
                    <a:pt x="35874" y="5589"/>
                  </a:lnTo>
                  <a:lnTo>
                    <a:pt x="21403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5326" y="410612"/>
              <a:ext cx="2200457" cy="136870"/>
            </a:xfrm>
            <a:custGeom>
              <a:avLst/>
              <a:gdLst/>
              <a:ahLst/>
              <a:cxnLst/>
              <a:rect l="0" t="0" r="0" b="0"/>
              <a:pathLst>
                <a:path w="2200457" h="136870">
                  <a:moveTo>
                    <a:pt x="2200456" y="31584"/>
                  </a:moveTo>
                  <a:lnTo>
                    <a:pt x="2162978" y="23251"/>
                  </a:lnTo>
                  <a:lnTo>
                    <a:pt x="2105965" y="21490"/>
                  </a:lnTo>
                  <a:lnTo>
                    <a:pt x="2054019" y="13906"/>
                  </a:lnTo>
                  <a:lnTo>
                    <a:pt x="1996792" y="11195"/>
                  </a:lnTo>
                  <a:lnTo>
                    <a:pt x="1935098" y="5070"/>
                  </a:lnTo>
                  <a:lnTo>
                    <a:pt x="1877851" y="1001"/>
                  </a:lnTo>
                  <a:lnTo>
                    <a:pt x="1818364" y="197"/>
                  </a:lnTo>
                  <a:lnTo>
                    <a:pt x="1756224" y="38"/>
                  </a:lnTo>
                  <a:lnTo>
                    <a:pt x="1697719" y="7"/>
                  </a:lnTo>
                  <a:lnTo>
                    <a:pt x="1648164" y="1"/>
                  </a:lnTo>
                  <a:lnTo>
                    <a:pt x="1597607" y="0"/>
                  </a:lnTo>
                  <a:lnTo>
                    <a:pt x="1541128" y="3119"/>
                  </a:lnTo>
                  <a:lnTo>
                    <a:pt x="1490241" y="9064"/>
                  </a:lnTo>
                  <a:lnTo>
                    <a:pt x="1443450" y="10094"/>
                  </a:lnTo>
                  <a:lnTo>
                    <a:pt x="1392541" y="15988"/>
                  </a:lnTo>
                  <a:lnTo>
                    <a:pt x="1340412" y="19554"/>
                  </a:lnTo>
                  <a:lnTo>
                    <a:pt x="1287922" y="20611"/>
                  </a:lnTo>
                  <a:lnTo>
                    <a:pt x="1226189" y="20968"/>
                  </a:lnTo>
                  <a:lnTo>
                    <a:pt x="1168935" y="24158"/>
                  </a:lnTo>
                  <a:lnTo>
                    <a:pt x="1112565" y="30117"/>
                  </a:lnTo>
                  <a:lnTo>
                    <a:pt x="1049134" y="32464"/>
                  </a:lnTo>
                  <a:lnTo>
                    <a:pt x="987212" y="39860"/>
                  </a:lnTo>
                  <a:lnTo>
                    <a:pt x="924591" y="41668"/>
                  </a:lnTo>
                  <a:lnTo>
                    <a:pt x="875767" y="47570"/>
                  </a:lnTo>
                  <a:lnTo>
                    <a:pt x="814103" y="51640"/>
                  </a:lnTo>
                  <a:lnTo>
                    <a:pt x="753049" y="55563"/>
                  </a:lnTo>
                  <a:lnTo>
                    <a:pt x="695322" y="61667"/>
                  </a:lnTo>
                  <a:lnTo>
                    <a:pt x="644839" y="68314"/>
                  </a:lnTo>
                  <a:lnTo>
                    <a:pt x="592836" y="72103"/>
                  </a:lnTo>
                  <a:lnTo>
                    <a:pt x="540383" y="78815"/>
                  </a:lnTo>
                  <a:lnTo>
                    <a:pt x="487797" y="88213"/>
                  </a:lnTo>
                  <a:lnTo>
                    <a:pt x="429582" y="92817"/>
                  </a:lnTo>
                  <a:lnTo>
                    <a:pt x="368735" y="101608"/>
                  </a:lnTo>
                  <a:lnTo>
                    <a:pt x="312806" y="105365"/>
                  </a:lnTo>
                  <a:lnTo>
                    <a:pt x="251780" y="112197"/>
                  </a:lnTo>
                  <a:lnTo>
                    <a:pt x="192755" y="115911"/>
                  </a:lnTo>
                  <a:lnTo>
                    <a:pt x="146800" y="122731"/>
                  </a:lnTo>
                  <a:lnTo>
                    <a:pt x="88080" y="126441"/>
                  </a:lnTo>
                  <a:lnTo>
                    <a:pt x="34426" y="134463"/>
                  </a:lnTo>
                  <a:lnTo>
                    <a:pt x="0" y="1368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59736" y="473782"/>
            <a:ext cx="3514710" cy="1019858"/>
            <a:chOff x="159736" y="473782"/>
            <a:chExt cx="3514710" cy="1019858"/>
          </a:xfrm>
        </p:grpSpPr>
        <p:sp>
          <p:nvSpPr>
            <p:cNvPr id="69" name="Freeform 68"/>
            <p:cNvSpPr/>
            <p:nvPr/>
          </p:nvSpPr>
          <p:spPr>
            <a:xfrm>
              <a:off x="159736" y="720183"/>
              <a:ext cx="261404" cy="349190"/>
            </a:xfrm>
            <a:custGeom>
              <a:avLst/>
              <a:gdLst/>
              <a:ahLst/>
              <a:cxnLst/>
              <a:rect l="0" t="0" r="0" b="0"/>
              <a:pathLst>
                <a:path w="261404" h="349190">
                  <a:moveTo>
                    <a:pt x="187704" y="79982"/>
                  </a:moveTo>
                  <a:lnTo>
                    <a:pt x="168576" y="27277"/>
                  </a:lnTo>
                  <a:lnTo>
                    <a:pt x="157366" y="11324"/>
                  </a:lnTo>
                  <a:lnTo>
                    <a:pt x="138345" y="2674"/>
                  </a:lnTo>
                  <a:lnTo>
                    <a:pt x="115464" y="0"/>
                  </a:lnTo>
                  <a:lnTo>
                    <a:pt x="93596" y="2710"/>
                  </a:lnTo>
                  <a:lnTo>
                    <a:pt x="75298" y="14054"/>
                  </a:lnTo>
                  <a:lnTo>
                    <a:pt x="30076" y="70136"/>
                  </a:lnTo>
                  <a:lnTo>
                    <a:pt x="7349" y="111703"/>
                  </a:lnTo>
                  <a:lnTo>
                    <a:pt x="0" y="162114"/>
                  </a:lnTo>
                  <a:lnTo>
                    <a:pt x="1668" y="214012"/>
                  </a:lnTo>
                  <a:lnTo>
                    <a:pt x="12916" y="269584"/>
                  </a:lnTo>
                  <a:lnTo>
                    <a:pt x="28550" y="308516"/>
                  </a:lnTo>
                  <a:lnTo>
                    <a:pt x="48000" y="336689"/>
                  </a:lnTo>
                  <a:lnTo>
                    <a:pt x="67902" y="346152"/>
                  </a:lnTo>
                  <a:lnTo>
                    <a:pt x="91175" y="349189"/>
                  </a:lnTo>
                  <a:lnTo>
                    <a:pt x="113217" y="346639"/>
                  </a:lnTo>
                  <a:lnTo>
                    <a:pt x="131592" y="338486"/>
                  </a:lnTo>
                  <a:lnTo>
                    <a:pt x="139767" y="333037"/>
                  </a:lnTo>
                  <a:lnTo>
                    <a:pt x="162452" y="303010"/>
                  </a:lnTo>
                  <a:lnTo>
                    <a:pt x="178402" y="270067"/>
                  </a:lnTo>
                  <a:lnTo>
                    <a:pt x="179163" y="259348"/>
                  </a:lnTo>
                  <a:lnTo>
                    <a:pt x="173769" y="238079"/>
                  </a:lnTo>
                  <a:lnTo>
                    <a:pt x="157579" y="211964"/>
                  </a:lnTo>
                  <a:lnTo>
                    <a:pt x="141560" y="199862"/>
                  </a:lnTo>
                  <a:lnTo>
                    <a:pt x="129761" y="192924"/>
                  </a:lnTo>
                  <a:lnTo>
                    <a:pt x="131528" y="192711"/>
                  </a:lnTo>
                  <a:lnTo>
                    <a:pt x="190167" y="195525"/>
                  </a:lnTo>
                  <a:lnTo>
                    <a:pt x="227428" y="195715"/>
                  </a:lnTo>
                  <a:lnTo>
                    <a:pt x="261403" y="195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0307" y="884393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0659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5367" y="768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10652" y="789637"/>
              <a:ext cx="105286" cy="172761"/>
            </a:xfrm>
            <a:custGeom>
              <a:avLst/>
              <a:gdLst/>
              <a:ahLst/>
              <a:cxnLst/>
              <a:rect l="0" t="0" r="0" b="0"/>
              <a:pathLst>
                <a:path w="105286" h="172761">
                  <a:moveTo>
                    <a:pt x="0" y="63171"/>
                  </a:moveTo>
                  <a:lnTo>
                    <a:pt x="19129" y="123112"/>
                  </a:lnTo>
                  <a:lnTo>
                    <a:pt x="44215" y="169648"/>
                  </a:lnTo>
                  <a:lnTo>
                    <a:pt x="48194" y="172760"/>
                  </a:lnTo>
                  <a:lnTo>
                    <a:pt x="52016" y="171325"/>
                  </a:lnTo>
                  <a:lnTo>
                    <a:pt x="59383" y="160373"/>
                  </a:lnTo>
                  <a:lnTo>
                    <a:pt x="80694" y="104575"/>
                  </a:lnTo>
                  <a:lnTo>
                    <a:pt x="91632" y="59911"/>
                  </a:lnTo>
                  <a:lnTo>
                    <a:pt x="96951" y="2633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21222" y="784684"/>
              <a:ext cx="105498" cy="152353"/>
            </a:xfrm>
            <a:custGeom>
              <a:avLst/>
              <a:gdLst/>
              <a:ahLst/>
              <a:cxnLst/>
              <a:rect l="0" t="0" r="0" b="0"/>
              <a:pathLst>
                <a:path w="105498" h="152353">
                  <a:moveTo>
                    <a:pt x="0" y="99709"/>
                  </a:moveTo>
                  <a:lnTo>
                    <a:pt x="53875" y="71028"/>
                  </a:lnTo>
                  <a:lnTo>
                    <a:pt x="99858" y="39506"/>
                  </a:lnTo>
                  <a:lnTo>
                    <a:pt x="104007" y="31498"/>
                  </a:lnTo>
                  <a:lnTo>
                    <a:pt x="105497" y="13241"/>
                  </a:lnTo>
                  <a:lnTo>
                    <a:pt x="100747" y="6969"/>
                  </a:lnTo>
                  <a:lnTo>
                    <a:pt x="82991" y="0"/>
                  </a:lnTo>
                  <a:lnTo>
                    <a:pt x="74045" y="481"/>
                  </a:lnTo>
                  <a:lnTo>
                    <a:pt x="57865" y="7255"/>
                  </a:lnTo>
                  <a:lnTo>
                    <a:pt x="45995" y="21184"/>
                  </a:lnTo>
                  <a:lnTo>
                    <a:pt x="20182" y="68875"/>
                  </a:lnTo>
                  <a:lnTo>
                    <a:pt x="19888" y="89515"/>
                  </a:lnTo>
                  <a:lnTo>
                    <a:pt x="31889" y="120865"/>
                  </a:lnTo>
                  <a:lnTo>
                    <a:pt x="46929" y="135628"/>
                  </a:lnTo>
                  <a:lnTo>
                    <a:pt x="68887" y="147397"/>
                  </a:lnTo>
                  <a:lnTo>
                    <a:pt x="84228" y="152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41345" y="747523"/>
              <a:ext cx="115432" cy="183648"/>
            </a:xfrm>
            <a:custGeom>
              <a:avLst/>
              <a:gdLst/>
              <a:ahLst/>
              <a:cxnLst/>
              <a:rect l="0" t="0" r="0" b="0"/>
              <a:pathLst>
                <a:path w="115432" h="183648">
                  <a:moveTo>
                    <a:pt x="85204" y="0"/>
                  </a:moveTo>
                  <a:lnTo>
                    <a:pt x="41241" y="20243"/>
                  </a:lnTo>
                  <a:lnTo>
                    <a:pt x="16546" y="44992"/>
                  </a:lnTo>
                  <a:lnTo>
                    <a:pt x="0" y="74552"/>
                  </a:lnTo>
                  <a:lnTo>
                    <a:pt x="325" y="82457"/>
                  </a:lnTo>
                  <a:lnTo>
                    <a:pt x="4052" y="88896"/>
                  </a:lnTo>
                  <a:lnTo>
                    <a:pt x="10045" y="94359"/>
                  </a:lnTo>
                  <a:lnTo>
                    <a:pt x="29183" y="100429"/>
                  </a:lnTo>
                  <a:lnTo>
                    <a:pt x="84759" y="113051"/>
                  </a:lnTo>
                  <a:lnTo>
                    <a:pt x="106063" y="119655"/>
                  </a:lnTo>
                  <a:lnTo>
                    <a:pt x="111978" y="125393"/>
                  </a:lnTo>
                  <a:lnTo>
                    <a:pt x="114752" y="132729"/>
                  </a:lnTo>
                  <a:lnTo>
                    <a:pt x="115431" y="141128"/>
                  </a:lnTo>
                  <a:lnTo>
                    <a:pt x="109946" y="159820"/>
                  </a:lnTo>
                  <a:lnTo>
                    <a:pt x="105208" y="169717"/>
                  </a:lnTo>
                  <a:lnTo>
                    <a:pt x="97370" y="176316"/>
                  </a:lnTo>
                  <a:lnTo>
                    <a:pt x="76183" y="183647"/>
                  </a:lnTo>
                  <a:lnTo>
                    <a:pt x="28470" y="180407"/>
                  </a:lnTo>
                  <a:lnTo>
                    <a:pt x="1150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83665" y="610652"/>
              <a:ext cx="27196" cy="305328"/>
            </a:xfrm>
            <a:custGeom>
              <a:avLst/>
              <a:gdLst/>
              <a:ahLst/>
              <a:cxnLst/>
              <a:rect l="0" t="0" r="0" b="0"/>
              <a:pathLst>
                <a:path w="27196" h="305328">
                  <a:moveTo>
                    <a:pt x="16666" y="0"/>
                  </a:moveTo>
                  <a:lnTo>
                    <a:pt x="5488" y="11179"/>
                  </a:lnTo>
                  <a:lnTo>
                    <a:pt x="0" y="32265"/>
                  </a:lnTo>
                  <a:lnTo>
                    <a:pt x="30" y="70781"/>
                  </a:lnTo>
                  <a:lnTo>
                    <a:pt x="4931" y="120827"/>
                  </a:lnTo>
                  <a:lnTo>
                    <a:pt x="5899" y="175772"/>
                  </a:lnTo>
                  <a:lnTo>
                    <a:pt x="9210" y="228566"/>
                  </a:lnTo>
                  <a:lnTo>
                    <a:pt x="24345" y="288290"/>
                  </a:lnTo>
                  <a:lnTo>
                    <a:pt x="27195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95046" y="74752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83621" y="8333"/>
                  </a:lnTo>
                  <a:lnTo>
                    <a:pt x="132197" y="10095"/>
                  </a:lnTo>
                  <a:lnTo>
                    <a:pt x="78149" y="11613"/>
                  </a:lnTo>
                  <a:lnTo>
                    <a:pt x="32465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68787" y="558010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1170" y="173388"/>
                  </a:lnTo>
                  <a:lnTo>
                    <a:pt x="9065" y="236479"/>
                  </a:lnTo>
                  <a:lnTo>
                    <a:pt x="8383" y="241881"/>
                  </a:lnTo>
                  <a:lnTo>
                    <a:pt x="6759" y="241972"/>
                  </a:lnTo>
                  <a:lnTo>
                    <a:pt x="4506" y="238524"/>
                  </a:lnTo>
                  <a:lnTo>
                    <a:pt x="593" y="186724"/>
                  </a:lnTo>
                  <a:lnTo>
                    <a:pt x="2603" y="161367"/>
                  </a:lnTo>
                  <a:lnTo>
                    <a:pt x="11296" y="138399"/>
                  </a:lnTo>
                  <a:lnTo>
                    <a:pt x="26077" y="122732"/>
                  </a:lnTo>
                  <a:lnTo>
                    <a:pt x="34932" y="116916"/>
                  </a:lnTo>
                  <a:lnTo>
                    <a:pt x="43176" y="115379"/>
                  </a:lnTo>
                  <a:lnTo>
                    <a:pt x="51011" y="116693"/>
                  </a:lnTo>
                  <a:lnTo>
                    <a:pt x="65955" y="124393"/>
                  </a:lnTo>
                  <a:lnTo>
                    <a:pt x="101680" y="155086"/>
                  </a:lnTo>
                  <a:lnTo>
                    <a:pt x="117215" y="186851"/>
                  </a:lnTo>
                  <a:lnTo>
                    <a:pt x="125140" y="240779"/>
                  </a:lnTo>
                  <a:lnTo>
                    <a:pt x="12634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66138" y="636688"/>
              <a:ext cx="88740" cy="195064"/>
            </a:xfrm>
            <a:custGeom>
              <a:avLst/>
              <a:gdLst/>
              <a:ahLst/>
              <a:cxnLst/>
              <a:rect l="0" t="0" r="0" b="0"/>
              <a:pathLst>
                <a:path w="88740" h="195064">
                  <a:moveTo>
                    <a:pt x="2691" y="110835"/>
                  </a:moveTo>
                  <a:lnTo>
                    <a:pt x="63564" y="76506"/>
                  </a:lnTo>
                  <a:lnTo>
                    <a:pt x="71349" y="70402"/>
                  </a:lnTo>
                  <a:lnTo>
                    <a:pt x="83118" y="51140"/>
                  </a:lnTo>
                  <a:lnTo>
                    <a:pt x="87894" y="39453"/>
                  </a:lnTo>
                  <a:lnTo>
                    <a:pt x="88739" y="29322"/>
                  </a:lnTo>
                  <a:lnTo>
                    <a:pt x="83438" y="11826"/>
                  </a:lnTo>
                  <a:lnTo>
                    <a:pt x="76409" y="6224"/>
                  </a:lnTo>
                  <a:lnTo>
                    <a:pt x="56122" y="0"/>
                  </a:lnTo>
                  <a:lnTo>
                    <a:pt x="46500" y="680"/>
                  </a:lnTo>
                  <a:lnTo>
                    <a:pt x="29570" y="7675"/>
                  </a:lnTo>
                  <a:lnTo>
                    <a:pt x="17367" y="21702"/>
                  </a:lnTo>
                  <a:lnTo>
                    <a:pt x="0" y="59303"/>
                  </a:lnTo>
                  <a:lnTo>
                    <a:pt x="74" y="101285"/>
                  </a:lnTo>
                  <a:lnTo>
                    <a:pt x="7505" y="139591"/>
                  </a:lnTo>
                  <a:lnTo>
                    <a:pt x="22704" y="167578"/>
                  </a:lnTo>
                  <a:lnTo>
                    <a:pt x="38492" y="180118"/>
                  </a:lnTo>
                  <a:lnTo>
                    <a:pt x="65862" y="195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47854" y="484310"/>
              <a:ext cx="42116" cy="368499"/>
            </a:xfrm>
            <a:custGeom>
              <a:avLst/>
              <a:gdLst/>
              <a:ahLst/>
              <a:cxnLst/>
              <a:rect l="0" t="0" r="0" b="0"/>
              <a:pathLst>
                <a:path w="42116" h="368499">
                  <a:moveTo>
                    <a:pt x="0" y="0"/>
                  </a:moveTo>
                  <a:lnTo>
                    <a:pt x="9066" y="58617"/>
                  </a:lnTo>
                  <a:lnTo>
                    <a:pt x="18645" y="120027"/>
                  </a:lnTo>
                  <a:lnTo>
                    <a:pt x="28683" y="181550"/>
                  </a:lnTo>
                  <a:lnTo>
                    <a:pt x="31013" y="244092"/>
                  </a:lnTo>
                  <a:lnTo>
                    <a:pt x="38708" y="301507"/>
                  </a:lnTo>
                  <a:lnTo>
                    <a:pt x="41442" y="348549"/>
                  </a:lnTo>
                  <a:lnTo>
                    <a:pt x="42115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76951" y="673823"/>
              <a:ext cx="158867" cy="165677"/>
            </a:xfrm>
            <a:custGeom>
              <a:avLst/>
              <a:gdLst/>
              <a:ahLst/>
              <a:cxnLst/>
              <a:rect l="0" t="0" r="0" b="0"/>
              <a:pathLst>
                <a:path w="158867" h="165677">
                  <a:moveTo>
                    <a:pt x="70945" y="42114"/>
                  </a:moveTo>
                  <a:lnTo>
                    <a:pt x="65356" y="25347"/>
                  </a:lnTo>
                  <a:lnTo>
                    <a:pt x="60200" y="21577"/>
                  </a:lnTo>
                  <a:lnTo>
                    <a:pt x="53253" y="20234"/>
                  </a:lnTo>
                  <a:lnTo>
                    <a:pt x="45112" y="20509"/>
                  </a:lnTo>
                  <a:lnTo>
                    <a:pt x="29828" y="27053"/>
                  </a:lnTo>
                  <a:lnTo>
                    <a:pt x="22477" y="32073"/>
                  </a:lnTo>
                  <a:lnTo>
                    <a:pt x="11189" y="47010"/>
                  </a:lnTo>
                  <a:lnTo>
                    <a:pt x="3443" y="66517"/>
                  </a:lnTo>
                  <a:lnTo>
                    <a:pt x="0" y="90785"/>
                  </a:lnTo>
                  <a:lnTo>
                    <a:pt x="4709" y="110929"/>
                  </a:lnTo>
                  <a:lnTo>
                    <a:pt x="26796" y="142925"/>
                  </a:lnTo>
                  <a:lnTo>
                    <a:pt x="52405" y="159072"/>
                  </a:lnTo>
                  <a:lnTo>
                    <a:pt x="87808" y="165676"/>
                  </a:lnTo>
                  <a:lnTo>
                    <a:pt x="122345" y="162043"/>
                  </a:lnTo>
                  <a:lnTo>
                    <a:pt x="130948" y="157162"/>
                  </a:lnTo>
                  <a:lnTo>
                    <a:pt x="143627" y="142380"/>
                  </a:lnTo>
                  <a:lnTo>
                    <a:pt x="157341" y="114327"/>
                  </a:lnTo>
                  <a:lnTo>
                    <a:pt x="158866" y="94096"/>
                  </a:lnTo>
                  <a:lnTo>
                    <a:pt x="150313" y="52512"/>
                  </a:lnTo>
                  <a:lnTo>
                    <a:pt x="135146" y="26608"/>
                  </a:lnTo>
                  <a:lnTo>
                    <a:pt x="1025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09179" y="663295"/>
              <a:ext cx="91402" cy="168457"/>
            </a:xfrm>
            <a:custGeom>
              <a:avLst/>
              <a:gdLst/>
              <a:ahLst/>
              <a:cxnLst/>
              <a:rect l="0" t="0" r="0" b="0"/>
              <a:pathLst>
                <a:path w="91402" h="168457">
                  <a:moveTo>
                    <a:pt x="80872" y="0"/>
                  </a:moveTo>
                  <a:lnTo>
                    <a:pt x="58516" y="0"/>
                  </a:lnTo>
                  <a:lnTo>
                    <a:pt x="27845" y="11178"/>
                  </a:lnTo>
                  <a:lnTo>
                    <a:pt x="13241" y="26025"/>
                  </a:lnTo>
                  <a:lnTo>
                    <a:pt x="4021" y="45492"/>
                  </a:lnTo>
                  <a:lnTo>
                    <a:pt x="0" y="81589"/>
                  </a:lnTo>
                  <a:lnTo>
                    <a:pt x="11586" y="136523"/>
                  </a:lnTo>
                  <a:lnTo>
                    <a:pt x="24342" y="154653"/>
                  </a:lnTo>
                  <a:lnTo>
                    <a:pt x="32657" y="162764"/>
                  </a:lnTo>
                  <a:lnTo>
                    <a:pt x="41710" y="167001"/>
                  </a:lnTo>
                  <a:lnTo>
                    <a:pt x="9140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56155" y="667523"/>
              <a:ext cx="154996" cy="164813"/>
            </a:xfrm>
            <a:custGeom>
              <a:avLst/>
              <a:gdLst/>
              <a:ahLst/>
              <a:cxnLst/>
              <a:rect l="0" t="0" r="0" b="0"/>
              <a:pathLst>
                <a:path w="154996" h="164813">
                  <a:moveTo>
                    <a:pt x="102352" y="48414"/>
                  </a:moveTo>
                  <a:lnTo>
                    <a:pt x="92777" y="24368"/>
                  </a:lnTo>
                  <a:lnTo>
                    <a:pt x="82109" y="10041"/>
                  </a:lnTo>
                  <a:lnTo>
                    <a:pt x="63330" y="2114"/>
                  </a:lnTo>
                  <a:lnTo>
                    <a:pt x="51771" y="0"/>
                  </a:lnTo>
                  <a:lnTo>
                    <a:pt x="41725" y="930"/>
                  </a:lnTo>
                  <a:lnTo>
                    <a:pt x="24324" y="8203"/>
                  </a:lnTo>
                  <a:lnTo>
                    <a:pt x="11911" y="22354"/>
                  </a:lnTo>
                  <a:lnTo>
                    <a:pt x="6963" y="31041"/>
                  </a:lnTo>
                  <a:lnTo>
                    <a:pt x="0" y="71213"/>
                  </a:lnTo>
                  <a:lnTo>
                    <a:pt x="6052" y="120378"/>
                  </a:lnTo>
                  <a:lnTo>
                    <a:pt x="11979" y="142399"/>
                  </a:lnTo>
                  <a:lnTo>
                    <a:pt x="17537" y="150845"/>
                  </a:lnTo>
                  <a:lnTo>
                    <a:pt x="33071" y="163349"/>
                  </a:lnTo>
                  <a:lnTo>
                    <a:pt x="40957" y="164812"/>
                  </a:lnTo>
                  <a:lnTo>
                    <a:pt x="48554" y="163447"/>
                  </a:lnTo>
                  <a:lnTo>
                    <a:pt x="55958" y="160198"/>
                  </a:lnTo>
                  <a:lnTo>
                    <a:pt x="77558" y="138857"/>
                  </a:lnTo>
                  <a:lnTo>
                    <a:pt x="105226" y="79621"/>
                  </a:lnTo>
                  <a:lnTo>
                    <a:pt x="107777" y="77408"/>
                  </a:lnTo>
                  <a:lnTo>
                    <a:pt x="109478" y="80611"/>
                  </a:lnTo>
                  <a:lnTo>
                    <a:pt x="117798" y="113786"/>
                  </a:lnTo>
                  <a:lnTo>
                    <a:pt x="137942" y="144559"/>
                  </a:lnTo>
                  <a:lnTo>
                    <a:pt x="154995" y="16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64443" y="473782"/>
              <a:ext cx="30936" cy="315856"/>
            </a:xfrm>
            <a:custGeom>
              <a:avLst/>
              <a:gdLst/>
              <a:ahLst/>
              <a:cxnLst/>
              <a:rect l="0" t="0" r="0" b="0"/>
              <a:pathLst>
                <a:path w="30936" h="315856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8928" y="206754"/>
                  </a:lnTo>
                  <a:lnTo>
                    <a:pt x="12810" y="260032"/>
                  </a:lnTo>
                  <a:lnTo>
                    <a:pt x="3093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11150" y="60012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9525" y="0"/>
                  </a:lnTo>
                  <a:lnTo>
                    <a:pt x="60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21720" y="69488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32248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65784" y="652766"/>
              <a:ext cx="114764" cy="147167"/>
            </a:xfrm>
            <a:custGeom>
              <a:avLst/>
              <a:gdLst/>
              <a:ahLst/>
              <a:cxnLst/>
              <a:rect l="0" t="0" r="0" b="0"/>
              <a:pathLst>
                <a:path w="114764" h="147167">
                  <a:moveTo>
                    <a:pt x="55977" y="21057"/>
                  </a:moveTo>
                  <a:lnTo>
                    <a:pt x="39210" y="26647"/>
                  </a:lnTo>
                  <a:lnTo>
                    <a:pt x="24739" y="38749"/>
                  </a:lnTo>
                  <a:lnTo>
                    <a:pt x="6557" y="65294"/>
                  </a:lnTo>
                  <a:lnTo>
                    <a:pt x="1974" y="75115"/>
                  </a:lnTo>
                  <a:lnTo>
                    <a:pt x="0" y="98505"/>
                  </a:lnTo>
                  <a:lnTo>
                    <a:pt x="4192" y="122159"/>
                  </a:lnTo>
                  <a:lnTo>
                    <a:pt x="13855" y="140471"/>
                  </a:lnTo>
                  <a:lnTo>
                    <a:pt x="22046" y="145120"/>
                  </a:lnTo>
                  <a:lnTo>
                    <a:pt x="43626" y="147166"/>
                  </a:lnTo>
                  <a:lnTo>
                    <a:pt x="65696" y="141057"/>
                  </a:lnTo>
                  <a:lnTo>
                    <a:pt x="94731" y="124463"/>
                  </a:lnTo>
                  <a:lnTo>
                    <a:pt x="102870" y="118071"/>
                  </a:lnTo>
                  <a:lnTo>
                    <a:pt x="111914" y="98489"/>
                  </a:lnTo>
                  <a:lnTo>
                    <a:pt x="114763" y="75359"/>
                  </a:lnTo>
                  <a:lnTo>
                    <a:pt x="112130" y="53380"/>
                  </a:lnTo>
                  <a:lnTo>
                    <a:pt x="103941" y="35033"/>
                  </a:lnTo>
                  <a:lnTo>
                    <a:pt x="92415" y="14670"/>
                  </a:lnTo>
                  <a:lnTo>
                    <a:pt x="875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27046" y="629475"/>
              <a:ext cx="147400" cy="170691"/>
            </a:xfrm>
            <a:custGeom>
              <a:avLst/>
              <a:gdLst/>
              <a:ahLst/>
              <a:cxnLst/>
              <a:rect l="0" t="0" r="0" b="0"/>
              <a:pathLst>
                <a:path w="147400" h="170691">
                  <a:moveTo>
                    <a:pt x="0" y="65405"/>
                  </a:moveTo>
                  <a:lnTo>
                    <a:pt x="5589" y="127498"/>
                  </a:lnTo>
                  <a:lnTo>
                    <a:pt x="6066" y="131367"/>
                  </a:lnTo>
                  <a:lnTo>
                    <a:pt x="5214" y="130437"/>
                  </a:lnTo>
                  <a:lnTo>
                    <a:pt x="3476" y="126307"/>
                  </a:lnTo>
                  <a:lnTo>
                    <a:pt x="1857" y="86057"/>
                  </a:lnTo>
                  <a:lnTo>
                    <a:pt x="14745" y="24856"/>
                  </a:lnTo>
                  <a:lnTo>
                    <a:pt x="20358" y="16145"/>
                  </a:lnTo>
                  <a:lnTo>
                    <a:pt x="35954" y="3348"/>
                  </a:lnTo>
                  <a:lnTo>
                    <a:pt x="57704" y="0"/>
                  </a:lnTo>
                  <a:lnTo>
                    <a:pt x="80629" y="3581"/>
                  </a:lnTo>
                  <a:lnTo>
                    <a:pt x="98616" y="12971"/>
                  </a:lnTo>
                  <a:lnTo>
                    <a:pt x="111290" y="28063"/>
                  </a:lnTo>
                  <a:lnTo>
                    <a:pt x="128958" y="71937"/>
                  </a:lnTo>
                  <a:lnTo>
                    <a:pt x="142543" y="130560"/>
                  </a:lnTo>
                  <a:lnTo>
                    <a:pt x="147399" y="1706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2331" y="1263419"/>
              <a:ext cx="180591" cy="214960"/>
            </a:xfrm>
            <a:custGeom>
              <a:avLst/>
              <a:gdLst/>
              <a:ahLst/>
              <a:cxnLst/>
              <a:rect l="0" t="0" r="0" b="0"/>
              <a:pathLst>
                <a:path w="180591" h="214960">
                  <a:moveTo>
                    <a:pt x="125109" y="21057"/>
                  </a:moveTo>
                  <a:lnTo>
                    <a:pt x="108341" y="15468"/>
                  </a:lnTo>
                  <a:lnTo>
                    <a:pt x="75557" y="17581"/>
                  </a:lnTo>
                  <a:lnTo>
                    <a:pt x="55903" y="25752"/>
                  </a:lnTo>
                  <a:lnTo>
                    <a:pt x="39368" y="38351"/>
                  </a:lnTo>
                  <a:lnTo>
                    <a:pt x="18076" y="65176"/>
                  </a:lnTo>
                  <a:lnTo>
                    <a:pt x="5008" y="96521"/>
                  </a:lnTo>
                  <a:lnTo>
                    <a:pt x="0" y="148441"/>
                  </a:lnTo>
                  <a:lnTo>
                    <a:pt x="1655" y="174768"/>
                  </a:lnTo>
                  <a:lnTo>
                    <a:pt x="10189" y="198168"/>
                  </a:lnTo>
                  <a:lnTo>
                    <a:pt x="18080" y="205811"/>
                  </a:lnTo>
                  <a:lnTo>
                    <a:pt x="39326" y="214304"/>
                  </a:lnTo>
                  <a:lnTo>
                    <a:pt x="61247" y="214959"/>
                  </a:lnTo>
                  <a:lnTo>
                    <a:pt x="103915" y="205848"/>
                  </a:lnTo>
                  <a:lnTo>
                    <a:pt x="130008" y="190584"/>
                  </a:lnTo>
                  <a:lnTo>
                    <a:pt x="152557" y="165654"/>
                  </a:lnTo>
                  <a:lnTo>
                    <a:pt x="172731" y="124619"/>
                  </a:lnTo>
                  <a:lnTo>
                    <a:pt x="180590" y="99450"/>
                  </a:lnTo>
                  <a:lnTo>
                    <a:pt x="178623" y="75786"/>
                  </a:lnTo>
                  <a:lnTo>
                    <a:pt x="158296" y="31998"/>
                  </a:lnTo>
                  <a:lnTo>
                    <a:pt x="1356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28688" y="1105492"/>
              <a:ext cx="50380" cy="305327"/>
            </a:xfrm>
            <a:custGeom>
              <a:avLst/>
              <a:gdLst/>
              <a:ahLst/>
              <a:cxnLst/>
              <a:rect l="0" t="0" r="0" b="0"/>
              <a:pathLst>
                <a:path w="50380" h="305327">
                  <a:moveTo>
                    <a:pt x="39850" y="305326"/>
                  </a:moveTo>
                  <a:lnTo>
                    <a:pt x="21892" y="243046"/>
                  </a:lnTo>
                  <a:lnTo>
                    <a:pt x="11303" y="188995"/>
                  </a:lnTo>
                  <a:lnTo>
                    <a:pt x="3276" y="133259"/>
                  </a:lnTo>
                  <a:lnTo>
                    <a:pt x="0" y="77189"/>
                  </a:lnTo>
                  <a:lnTo>
                    <a:pt x="3812" y="49124"/>
                  </a:lnTo>
                  <a:lnTo>
                    <a:pt x="8806" y="38598"/>
                  </a:lnTo>
                  <a:lnTo>
                    <a:pt x="503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26424" y="1242362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9393" y="8334"/>
                  </a:lnTo>
                  <a:lnTo>
                    <a:pt x="3665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23229" y="1225696"/>
              <a:ext cx="192792" cy="141337"/>
            </a:xfrm>
            <a:custGeom>
              <a:avLst/>
              <a:gdLst/>
              <a:ahLst/>
              <a:cxnLst/>
              <a:rect l="0" t="0" r="0" b="0"/>
              <a:pathLst>
                <a:path w="192792" h="141337">
                  <a:moveTo>
                    <a:pt x="140149" y="27195"/>
                  </a:moveTo>
                  <a:lnTo>
                    <a:pt x="128970" y="10427"/>
                  </a:lnTo>
                  <a:lnTo>
                    <a:pt x="120998" y="5488"/>
                  </a:lnTo>
                  <a:lnTo>
                    <a:pt x="99662" y="0"/>
                  </a:lnTo>
                  <a:lnTo>
                    <a:pt x="66931" y="2499"/>
                  </a:lnTo>
                  <a:lnTo>
                    <a:pt x="48726" y="10760"/>
                  </a:lnTo>
                  <a:lnTo>
                    <a:pt x="17975" y="35127"/>
                  </a:lnTo>
                  <a:lnTo>
                    <a:pt x="2044" y="61130"/>
                  </a:lnTo>
                  <a:lnTo>
                    <a:pt x="0" y="84001"/>
                  </a:lnTo>
                  <a:lnTo>
                    <a:pt x="4161" y="108594"/>
                  </a:lnTo>
                  <a:lnTo>
                    <a:pt x="13809" y="131223"/>
                  </a:lnTo>
                  <a:lnTo>
                    <a:pt x="21997" y="137491"/>
                  </a:lnTo>
                  <a:lnTo>
                    <a:pt x="43573" y="141336"/>
                  </a:lnTo>
                  <a:lnTo>
                    <a:pt x="62521" y="136026"/>
                  </a:lnTo>
                  <a:lnTo>
                    <a:pt x="93749" y="113553"/>
                  </a:lnTo>
                  <a:lnTo>
                    <a:pt x="115352" y="87877"/>
                  </a:lnTo>
                  <a:lnTo>
                    <a:pt x="123279" y="65083"/>
                  </a:lnTo>
                  <a:lnTo>
                    <a:pt x="125632" y="47544"/>
                  </a:lnTo>
                  <a:lnTo>
                    <a:pt x="124622" y="47780"/>
                  </a:lnTo>
                  <a:lnTo>
                    <a:pt x="122778" y="51446"/>
                  </a:lnTo>
                  <a:lnTo>
                    <a:pt x="123850" y="64879"/>
                  </a:lnTo>
                  <a:lnTo>
                    <a:pt x="129395" y="81378"/>
                  </a:lnTo>
                  <a:lnTo>
                    <a:pt x="139659" y="96510"/>
                  </a:lnTo>
                  <a:lnTo>
                    <a:pt x="155139" y="107914"/>
                  </a:lnTo>
                  <a:lnTo>
                    <a:pt x="192791" y="121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326590" y="1157541"/>
              <a:ext cx="143639" cy="336099"/>
            </a:xfrm>
            <a:custGeom>
              <a:avLst/>
              <a:gdLst/>
              <a:ahLst/>
              <a:cxnLst/>
              <a:rect l="0" t="0" r="0" b="0"/>
              <a:pathLst>
                <a:path w="143639" h="336099">
                  <a:moveTo>
                    <a:pt x="0" y="147992"/>
                  </a:moveTo>
                  <a:lnTo>
                    <a:pt x="0" y="196923"/>
                  </a:lnTo>
                  <a:lnTo>
                    <a:pt x="5589" y="256053"/>
                  </a:lnTo>
                  <a:lnTo>
                    <a:pt x="21331" y="318547"/>
                  </a:lnTo>
                  <a:lnTo>
                    <a:pt x="24749" y="331885"/>
                  </a:lnTo>
                  <a:lnTo>
                    <a:pt x="27028" y="336098"/>
                  </a:lnTo>
                  <a:lnTo>
                    <a:pt x="28547" y="334227"/>
                  </a:lnTo>
                  <a:lnTo>
                    <a:pt x="29560" y="328301"/>
                  </a:lnTo>
                  <a:lnTo>
                    <a:pt x="26105" y="283651"/>
                  </a:lnTo>
                  <a:lnTo>
                    <a:pt x="27980" y="262097"/>
                  </a:lnTo>
                  <a:lnTo>
                    <a:pt x="22771" y="210132"/>
                  </a:lnTo>
                  <a:lnTo>
                    <a:pt x="21396" y="154807"/>
                  </a:lnTo>
                  <a:lnTo>
                    <a:pt x="15888" y="96247"/>
                  </a:lnTo>
                  <a:lnTo>
                    <a:pt x="25625" y="53413"/>
                  </a:lnTo>
                  <a:lnTo>
                    <a:pt x="40998" y="27292"/>
                  </a:lnTo>
                  <a:lnTo>
                    <a:pt x="65960" y="4734"/>
                  </a:lnTo>
                  <a:lnTo>
                    <a:pt x="75559" y="1014"/>
                  </a:lnTo>
                  <a:lnTo>
                    <a:pt x="95583" y="0"/>
                  </a:lnTo>
                  <a:lnTo>
                    <a:pt x="103496" y="3707"/>
                  </a:lnTo>
                  <a:lnTo>
                    <a:pt x="134281" y="38915"/>
                  </a:lnTo>
                  <a:lnTo>
                    <a:pt x="141569" y="59349"/>
                  </a:lnTo>
                  <a:lnTo>
                    <a:pt x="143638" y="82859"/>
                  </a:lnTo>
                  <a:lnTo>
                    <a:pt x="140658" y="105006"/>
                  </a:lnTo>
                  <a:lnTo>
                    <a:pt x="132315" y="123428"/>
                  </a:lnTo>
                  <a:lnTo>
                    <a:pt x="126814" y="131616"/>
                  </a:lnTo>
                  <a:lnTo>
                    <a:pt x="111344" y="143833"/>
                  </a:lnTo>
                  <a:lnTo>
                    <a:pt x="102306" y="148729"/>
                  </a:lnTo>
                  <a:lnTo>
                    <a:pt x="82904" y="151049"/>
                  </a:lnTo>
                  <a:lnTo>
                    <a:pt x="31586" y="1479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569565" y="1147606"/>
              <a:ext cx="117475" cy="168843"/>
            </a:xfrm>
            <a:custGeom>
              <a:avLst/>
              <a:gdLst/>
              <a:ahLst/>
              <a:cxnLst/>
              <a:rect l="0" t="0" r="0" b="0"/>
              <a:pathLst>
                <a:path w="117475" h="168843">
                  <a:moveTo>
                    <a:pt x="41295" y="10528"/>
                  </a:moveTo>
                  <a:lnTo>
                    <a:pt x="24527" y="16117"/>
                  </a:lnTo>
                  <a:lnTo>
                    <a:pt x="13175" y="28220"/>
                  </a:lnTo>
                  <a:lnTo>
                    <a:pt x="5401" y="46467"/>
                  </a:lnTo>
                  <a:lnTo>
                    <a:pt x="0" y="109830"/>
                  </a:lnTo>
                  <a:lnTo>
                    <a:pt x="5784" y="134211"/>
                  </a:lnTo>
                  <a:lnTo>
                    <a:pt x="10602" y="145626"/>
                  </a:lnTo>
                  <a:lnTo>
                    <a:pt x="25314" y="161429"/>
                  </a:lnTo>
                  <a:lnTo>
                    <a:pt x="34150" y="167280"/>
                  </a:lnTo>
                  <a:lnTo>
                    <a:pt x="43551" y="168842"/>
                  </a:lnTo>
                  <a:lnTo>
                    <a:pt x="63354" y="164338"/>
                  </a:lnTo>
                  <a:lnTo>
                    <a:pt x="94234" y="148648"/>
                  </a:lnTo>
                  <a:lnTo>
                    <a:pt x="108887" y="132746"/>
                  </a:lnTo>
                  <a:lnTo>
                    <a:pt x="114432" y="123592"/>
                  </a:lnTo>
                  <a:lnTo>
                    <a:pt x="117474" y="104063"/>
                  </a:lnTo>
                  <a:lnTo>
                    <a:pt x="109895" y="57340"/>
                  </a:lnTo>
                  <a:lnTo>
                    <a:pt x="94896" y="28038"/>
                  </a:lnTo>
                  <a:lnTo>
                    <a:pt x="623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758259" y="1189720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58259" y="105284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68483" y="1166910"/>
              <a:ext cx="131932" cy="138624"/>
            </a:xfrm>
            <a:custGeom>
              <a:avLst/>
              <a:gdLst/>
              <a:ahLst/>
              <a:cxnLst/>
              <a:rect l="0" t="0" r="0" b="0"/>
              <a:pathLst>
                <a:path w="131932" h="138624">
                  <a:moveTo>
                    <a:pt x="5589" y="12281"/>
                  </a:moveTo>
                  <a:lnTo>
                    <a:pt x="0" y="29049"/>
                  </a:lnTo>
                  <a:lnTo>
                    <a:pt x="2113" y="61833"/>
                  </a:lnTo>
                  <a:lnTo>
                    <a:pt x="10149" y="95593"/>
                  </a:lnTo>
                  <a:lnTo>
                    <a:pt x="12138" y="98238"/>
                  </a:lnTo>
                  <a:lnTo>
                    <a:pt x="13465" y="95322"/>
                  </a:lnTo>
                  <a:lnTo>
                    <a:pt x="19004" y="34505"/>
                  </a:lnTo>
                  <a:lnTo>
                    <a:pt x="21552" y="23588"/>
                  </a:lnTo>
                  <a:lnTo>
                    <a:pt x="26759" y="15139"/>
                  </a:lnTo>
                  <a:lnTo>
                    <a:pt x="41904" y="2633"/>
                  </a:lnTo>
                  <a:lnTo>
                    <a:pt x="50856" y="0"/>
                  </a:lnTo>
                  <a:lnTo>
                    <a:pt x="70162" y="194"/>
                  </a:lnTo>
                  <a:lnTo>
                    <a:pt x="77883" y="5393"/>
                  </a:lnTo>
                  <a:lnTo>
                    <a:pt x="89582" y="23648"/>
                  </a:lnTo>
                  <a:lnTo>
                    <a:pt x="114055" y="86054"/>
                  </a:lnTo>
                  <a:lnTo>
                    <a:pt x="131931" y="138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095171" y="989678"/>
              <a:ext cx="21057" cy="252685"/>
            </a:xfrm>
            <a:custGeom>
              <a:avLst/>
              <a:gdLst/>
              <a:ahLst/>
              <a:cxnLst/>
              <a:rect l="0" t="0" r="0" b="0"/>
              <a:pathLst>
                <a:path w="21057" h="252685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5589" y="206529"/>
                  </a:lnTo>
                  <a:lnTo>
                    <a:pt x="2105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10943" y="1063378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20367" y="10528"/>
                  </a:lnTo>
                  <a:lnTo>
                    <a:pt x="66193" y="9358"/>
                  </a:lnTo>
                  <a:lnTo>
                    <a:pt x="19791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86332" y="905450"/>
              <a:ext cx="124736" cy="389556"/>
            </a:xfrm>
            <a:custGeom>
              <a:avLst/>
              <a:gdLst/>
              <a:ahLst/>
              <a:cxnLst/>
              <a:rect l="0" t="0" r="0" b="0"/>
              <a:pathLst>
                <a:path w="124736" h="389556">
                  <a:moveTo>
                    <a:pt x="72093" y="0"/>
                  </a:moveTo>
                  <a:lnTo>
                    <a:pt x="56451" y="17981"/>
                  </a:lnTo>
                  <a:lnTo>
                    <a:pt x="26420" y="75524"/>
                  </a:lnTo>
                  <a:lnTo>
                    <a:pt x="9605" y="127396"/>
                  </a:lnTo>
                  <a:lnTo>
                    <a:pt x="608" y="182702"/>
                  </a:lnTo>
                  <a:lnTo>
                    <a:pt x="0" y="237518"/>
                  </a:lnTo>
                  <a:lnTo>
                    <a:pt x="13105" y="294188"/>
                  </a:lnTo>
                  <a:lnTo>
                    <a:pt x="28748" y="320614"/>
                  </a:lnTo>
                  <a:lnTo>
                    <a:pt x="68783" y="364790"/>
                  </a:lnTo>
                  <a:lnTo>
                    <a:pt x="95288" y="380397"/>
                  </a:lnTo>
                  <a:lnTo>
                    <a:pt x="124735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74404" y="905450"/>
              <a:ext cx="175831" cy="463255"/>
            </a:xfrm>
            <a:custGeom>
              <a:avLst/>
              <a:gdLst/>
              <a:ahLst/>
              <a:cxnLst/>
              <a:rect l="0" t="0" r="0" b="0"/>
              <a:pathLst>
                <a:path w="175831" h="463255">
                  <a:moveTo>
                    <a:pt x="0" y="0"/>
                  </a:moveTo>
                  <a:lnTo>
                    <a:pt x="24046" y="9576"/>
                  </a:lnTo>
                  <a:lnTo>
                    <a:pt x="79908" y="52998"/>
                  </a:lnTo>
                  <a:lnTo>
                    <a:pt x="102195" y="68008"/>
                  </a:lnTo>
                  <a:lnTo>
                    <a:pt x="119899" y="86378"/>
                  </a:lnTo>
                  <a:lnTo>
                    <a:pt x="146088" y="145487"/>
                  </a:lnTo>
                  <a:lnTo>
                    <a:pt x="164774" y="199790"/>
                  </a:lnTo>
                  <a:lnTo>
                    <a:pt x="175830" y="245226"/>
                  </a:lnTo>
                  <a:lnTo>
                    <a:pt x="174931" y="282060"/>
                  </a:lnTo>
                  <a:lnTo>
                    <a:pt x="160903" y="336621"/>
                  </a:lnTo>
                  <a:lnTo>
                    <a:pt x="139163" y="398888"/>
                  </a:lnTo>
                  <a:lnTo>
                    <a:pt x="109052" y="454544"/>
                  </a:lnTo>
                  <a:lnTo>
                    <a:pt x="10528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686260" y="1010735"/>
            <a:ext cx="329069" cy="273742"/>
            <a:chOff x="2686260" y="1010735"/>
            <a:chExt cx="329069" cy="273742"/>
          </a:xfrm>
        </p:grpSpPr>
        <p:sp>
          <p:nvSpPr>
            <p:cNvPr id="103" name="Freeform 102"/>
            <p:cNvSpPr/>
            <p:nvPr/>
          </p:nvSpPr>
          <p:spPr>
            <a:xfrm>
              <a:off x="2686260" y="1044168"/>
              <a:ext cx="188020" cy="166610"/>
            </a:xfrm>
            <a:custGeom>
              <a:avLst/>
              <a:gdLst/>
              <a:ahLst/>
              <a:cxnLst/>
              <a:rect l="0" t="0" r="0" b="0"/>
              <a:pathLst>
                <a:path w="188020" h="166610">
                  <a:moveTo>
                    <a:pt x="30092" y="166609"/>
                  </a:moveTo>
                  <a:lnTo>
                    <a:pt x="6068" y="111564"/>
                  </a:lnTo>
                  <a:lnTo>
                    <a:pt x="0" y="60156"/>
                  </a:lnTo>
                  <a:lnTo>
                    <a:pt x="2068" y="21983"/>
                  </a:lnTo>
                  <a:lnTo>
                    <a:pt x="4391" y="10530"/>
                  </a:lnTo>
                  <a:lnTo>
                    <a:pt x="10618" y="4065"/>
                  </a:lnTo>
                  <a:lnTo>
                    <a:pt x="19449" y="924"/>
                  </a:lnTo>
                  <a:lnTo>
                    <a:pt x="30016" y="0"/>
                  </a:lnTo>
                  <a:lnTo>
                    <a:pt x="39400" y="2894"/>
                  </a:lnTo>
                  <a:lnTo>
                    <a:pt x="56066" y="15468"/>
                  </a:lnTo>
                  <a:lnTo>
                    <a:pt x="91032" y="72448"/>
                  </a:lnTo>
                  <a:lnTo>
                    <a:pt x="145955" y="134773"/>
                  </a:lnTo>
                  <a:lnTo>
                    <a:pt x="188019" y="166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790051" y="1010735"/>
              <a:ext cx="63172" cy="157929"/>
            </a:xfrm>
            <a:custGeom>
              <a:avLst/>
              <a:gdLst/>
              <a:ahLst/>
              <a:cxnLst/>
              <a:rect l="0" t="0" r="0" b="0"/>
              <a:pathLst>
                <a:path w="63172" h="157929">
                  <a:moveTo>
                    <a:pt x="63171" y="0"/>
                  </a:moveTo>
                  <a:lnTo>
                    <a:pt x="53596" y="24047"/>
                  </a:lnTo>
                  <a:lnTo>
                    <a:pt x="29357" y="65183"/>
                  </a:lnTo>
                  <a:lnTo>
                    <a:pt x="7132" y="12651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979564" y="1147606"/>
              <a:ext cx="35765" cy="136871"/>
            </a:xfrm>
            <a:custGeom>
              <a:avLst/>
              <a:gdLst/>
              <a:ahLst/>
              <a:cxnLst/>
              <a:rect l="0" t="0" r="0" b="0"/>
              <a:pathLst>
                <a:path w="35765" h="136871">
                  <a:moveTo>
                    <a:pt x="0" y="0"/>
                  </a:moveTo>
                  <a:lnTo>
                    <a:pt x="15641" y="17981"/>
                  </a:lnTo>
                  <a:lnTo>
                    <a:pt x="34844" y="64152"/>
                  </a:lnTo>
                  <a:lnTo>
                    <a:pt x="35764" y="8466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Freeform 106"/>
          <p:cNvSpPr/>
          <p:nvPr/>
        </p:nvSpPr>
        <p:spPr>
          <a:xfrm>
            <a:off x="3181536" y="1074712"/>
            <a:ext cx="171740" cy="379829"/>
          </a:xfrm>
          <a:custGeom>
            <a:avLst/>
            <a:gdLst/>
            <a:ahLst/>
            <a:cxnLst/>
            <a:rect l="0" t="0" r="0" b="0"/>
            <a:pathLst>
              <a:path w="171740" h="379829">
                <a:moveTo>
                  <a:pt x="19127" y="115008"/>
                </a:moveTo>
                <a:lnTo>
                  <a:pt x="7948" y="103829"/>
                </a:lnTo>
                <a:lnTo>
                  <a:pt x="5825" y="95857"/>
                </a:lnTo>
                <a:lnTo>
                  <a:pt x="2413" y="36201"/>
                </a:lnTo>
                <a:lnTo>
                  <a:pt x="965" y="32054"/>
                </a:lnTo>
                <a:lnTo>
                  <a:pt x="0" y="33969"/>
                </a:lnTo>
                <a:lnTo>
                  <a:pt x="98" y="48575"/>
                </a:lnTo>
                <a:lnTo>
                  <a:pt x="7899" y="80766"/>
                </a:lnTo>
                <a:lnTo>
                  <a:pt x="18426" y="98229"/>
                </a:lnTo>
                <a:lnTo>
                  <a:pt x="34023" y="110670"/>
                </a:lnTo>
                <a:lnTo>
                  <a:pt x="53824" y="118929"/>
                </a:lnTo>
                <a:lnTo>
                  <a:pt x="78222" y="122600"/>
                </a:lnTo>
                <a:lnTo>
                  <a:pt x="98423" y="117992"/>
                </a:lnTo>
                <a:lnTo>
                  <a:pt x="130457" y="95970"/>
                </a:lnTo>
                <a:lnTo>
                  <a:pt x="146610" y="70373"/>
                </a:lnTo>
                <a:lnTo>
                  <a:pt x="161379" y="29112"/>
                </a:lnTo>
                <a:lnTo>
                  <a:pt x="165001" y="0"/>
                </a:lnTo>
                <a:lnTo>
                  <a:pt x="166074" y="16851"/>
                </a:lnTo>
                <a:lnTo>
                  <a:pt x="166467" y="77804"/>
                </a:lnTo>
                <a:lnTo>
                  <a:pt x="166514" y="140068"/>
                </a:lnTo>
                <a:lnTo>
                  <a:pt x="169643" y="201760"/>
                </a:lnTo>
                <a:lnTo>
                  <a:pt x="171739" y="246387"/>
                </a:lnTo>
                <a:lnTo>
                  <a:pt x="167556" y="298497"/>
                </a:lnTo>
                <a:lnTo>
                  <a:pt x="161242" y="334321"/>
                </a:lnTo>
                <a:lnTo>
                  <a:pt x="146372" y="361574"/>
                </a:lnTo>
                <a:lnTo>
                  <a:pt x="130663" y="373941"/>
                </a:lnTo>
                <a:lnTo>
                  <a:pt x="121560" y="378877"/>
                </a:lnTo>
                <a:lnTo>
                  <a:pt x="113152" y="379828"/>
                </a:lnTo>
                <a:lnTo>
                  <a:pt x="97571" y="374645"/>
                </a:lnTo>
                <a:lnTo>
                  <a:pt x="75645" y="358574"/>
                </a:lnTo>
                <a:lnTo>
                  <a:pt x="67643" y="339463"/>
                </a:lnTo>
                <a:lnTo>
                  <a:pt x="56018" y="283906"/>
                </a:lnTo>
                <a:lnTo>
                  <a:pt x="58140" y="262603"/>
                </a:lnTo>
                <a:lnTo>
                  <a:pt x="84688" y="199253"/>
                </a:lnTo>
                <a:lnTo>
                  <a:pt x="128267" y="136260"/>
                </a:lnTo>
                <a:lnTo>
                  <a:pt x="166526" y="9395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" name="Group 109"/>
          <p:cNvGrpSpPr/>
          <p:nvPr/>
        </p:nvGrpSpPr>
        <p:grpSpPr>
          <a:xfrm>
            <a:off x="4540065" y="2316269"/>
            <a:ext cx="230927" cy="252452"/>
            <a:chOff x="4540065" y="2316269"/>
            <a:chExt cx="230927" cy="252452"/>
          </a:xfrm>
        </p:grpSpPr>
        <p:sp>
          <p:nvSpPr>
            <p:cNvPr id="108" name="Freeform 107"/>
            <p:cNvSpPr/>
            <p:nvPr/>
          </p:nvSpPr>
          <p:spPr>
            <a:xfrm>
              <a:off x="4672835" y="2316269"/>
              <a:ext cx="98157" cy="90565"/>
            </a:xfrm>
            <a:custGeom>
              <a:avLst/>
              <a:gdLst/>
              <a:ahLst/>
              <a:cxnLst/>
              <a:rect l="0" t="0" r="0" b="0"/>
              <a:pathLst>
                <a:path w="98157" h="90565">
                  <a:moveTo>
                    <a:pt x="64988" y="10529"/>
                  </a:moveTo>
                  <a:lnTo>
                    <a:pt x="48221" y="16118"/>
                  </a:lnTo>
                  <a:lnTo>
                    <a:pt x="36869" y="28221"/>
                  </a:lnTo>
                  <a:lnTo>
                    <a:pt x="32204" y="36361"/>
                  </a:lnTo>
                  <a:lnTo>
                    <a:pt x="31434" y="44128"/>
                  </a:lnTo>
                  <a:lnTo>
                    <a:pt x="36817" y="58997"/>
                  </a:lnTo>
                  <a:lnTo>
                    <a:pt x="42698" y="62728"/>
                  </a:lnTo>
                  <a:lnTo>
                    <a:pt x="58591" y="63754"/>
                  </a:lnTo>
                  <a:lnTo>
                    <a:pt x="63063" y="58880"/>
                  </a:lnTo>
                  <a:lnTo>
                    <a:pt x="64913" y="40987"/>
                  </a:lnTo>
                  <a:lnTo>
                    <a:pt x="61429" y="33174"/>
                  </a:lnTo>
                  <a:lnTo>
                    <a:pt x="48199" y="21373"/>
                  </a:lnTo>
                  <a:lnTo>
                    <a:pt x="39757" y="18928"/>
                  </a:lnTo>
                  <a:lnTo>
                    <a:pt x="21019" y="19331"/>
                  </a:lnTo>
                  <a:lnTo>
                    <a:pt x="13449" y="23416"/>
                  </a:lnTo>
                  <a:lnTo>
                    <a:pt x="1918" y="37313"/>
                  </a:lnTo>
                  <a:lnTo>
                    <a:pt x="715" y="44763"/>
                  </a:lnTo>
                  <a:lnTo>
                    <a:pt x="2252" y="52069"/>
                  </a:lnTo>
                  <a:lnTo>
                    <a:pt x="15594" y="73530"/>
                  </a:lnTo>
                  <a:lnTo>
                    <a:pt x="21531" y="80605"/>
                  </a:lnTo>
                  <a:lnTo>
                    <a:pt x="40605" y="88467"/>
                  </a:lnTo>
                  <a:lnTo>
                    <a:pt x="52242" y="90564"/>
                  </a:lnTo>
                  <a:lnTo>
                    <a:pt x="71412" y="86654"/>
                  </a:lnTo>
                  <a:lnTo>
                    <a:pt x="79799" y="82336"/>
                  </a:lnTo>
                  <a:lnTo>
                    <a:pt x="92238" y="68179"/>
                  </a:lnTo>
                  <a:lnTo>
                    <a:pt x="97193" y="59491"/>
                  </a:lnTo>
                  <a:lnTo>
                    <a:pt x="98156" y="51359"/>
                  </a:lnTo>
                  <a:lnTo>
                    <a:pt x="92988" y="36084"/>
                  </a:lnTo>
                  <a:lnTo>
                    <a:pt x="79772" y="24616"/>
                  </a:lnTo>
                  <a:lnTo>
                    <a:pt x="71335" y="19920"/>
                  </a:lnTo>
                  <a:lnTo>
                    <a:pt x="52601" y="17822"/>
                  </a:lnTo>
                  <a:lnTo>
                    <a:pt x="33747" y="21959"/>
                  </a:lnTo>
                  <a:lnTo>
                    <a:pt x="17568" y="31596"/>
                  </a:lnTo>
                  <a:lnTo>
                    <a:pt x="5698" y="46798"/>
                  </a:lnTo>
                  <a:lnTo>
                    <a:pt x="895" y="55765"/>
                  </a:lnTo>
                  <a:lnTo>
                    <a:pt x="33" y="64083"/>
                  </a:lnTo>
                  <a:lnTo>
                    <a:pt x="5314" y="79564"/>
                  </a:lnTo>
                  <a:lnTo>
                    <a:pt x="12337" y="84628"/>
                  </a:lnTo>
                  <a:lnTo>
                    <a:pt x="32619" y="90255"/>
                  </a:lnTo>
                  <a:lnTo>
                    <a:pt x="42239" y="89416"/>
                  </a:lnTo>
                  <a:lnTo>
                    <a:pt x="59167" y="82244"/>
                  </a:lnTo>
                  <a:lnTo>
                    <a:pt x="81851" y="65053"/>
                  </a:lnTo>
                  <a:lnTo>
                    <a:pt x="85589" y="57407"/>
                  </a:lnTo>
                  <a:lnTo>
                    <a:pt x="86622" y="39552"/>
                  </a:lnTo>
                  <a:lnTo>
                    <a:pt x="82921" y="32217"/>
                  </a:lnTo>
                  <a:lnTo>
                    <a:pt x="69449" y="20948"/>
                  </a:lnTo>
                  <a:lnTo>
                    <a:pt x="60943" y="18645"/>
                  </a:lnTo>
                  <a:lnTo>
                    <a:pt x="42133" y="19205"/>
                  </a:lnTo>
                  <a:lnTo>
                    <a:pt x="25195" y="26473"/>
                  </a:lnTo>
                  <a:lnTo>
                    <a:pt x="17403" y="31687"/>
                  </a:lnTo>
                  <a:lnTo>
                    <a:pt x="5625" y="46838"/>
                  </a:lnTo>
                  <a:lnTo>
                    <a:pt x="846" y="55792"/>
                  </a:lnTo>
                  <a:lnTo>
                    <a:pt x="0" y="64101"/>
                  </a:lnTo>
                  <a:lnTo>
                    <a:pt x="5299" y="79572"/>
                  </a:lnTo>
                  <a:lnTo>
                    <a:pt x="12327" y="83464"/>
                  </a:lnTo>
                  <a:lnTo>
                    <a:pt x="32615" y="84668"/>
                  </a:lnTo>
                  <a:lnTo>
                    <a:pt x="64755" y="78769"/>
                  </a:lnTo>
                  <a:lnTo>
                    <a:pt x="71852" y="72400"/>
                  </a:lnTo>
                  <a:lnTo>
                    <a:pt x="79737" y="52845"/>
                  </a:lnTo>
                  <a:lnTo>
                    <a:pt x="80122" y="31675"/>
                  </a:lnTo>
                  <a:lnTo>
                    <a:pt x="755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40065" y="2430415"/>
              <a:ext cx="120982" cy="138306"/>
            </a:xfrm>
            <a:custGeom>
              <a:avLst/>
              <a:gdLst/>
              <a:ahLst/>
              <a:cxnLst/>
              <a:rect l="0" t="0" r="0" b="0"/>
              <a:pathLst>
                <a:path w="120982" h="138306">
                  <a:moveTo>
                    <a:pt x="50360" y="12196"/>
                  </a:moveTo>
                  <a:lnTo>
                    <a:pt x="33592" y="17785"/>
                  </a:lnTo>
                  <a:lnTo>
                    <a:pt x="22241" y="29888"/>
                  </a:lnTo>
                  <a:lnTo>
                    <a:pt x="5421" y="66254"/>
                  </a:lnTo>
                  <a:lnTo>
                    <a:pt x="0" y="102432"/>
                  </a:lnTo>
                  <a:lnTo>
                    <a:pt x="2748" y="113298"/>
                  </a:lnTo>
                  <a:lnTo>
                    <a:pt x="15161" y="131610"/>
                  </a:lnTo>
                  <a:lnTo>
                    <a:pt x="23384" y="136259"/>
                  </a:lnTo>
                  <a:lnTo>
                    <a:pt x="41880" y="138305"/>
                  </a:lnTo>
                  <a:lnTo>
                    <a:pt x="72024" y="132880"/>
                  </a:lnTo>
                  <a:lnTo>
                    <a:pt x="97593" y="118274"/>
                  </a:lnTo>
                  <a:lnTo>
                    <a:pt x="109567" y="102626"/>
                  </a:lnTo>
                  <a:lnTo>
                    <a:pt x="117618" y="82803"/>
                  </a:lnTo>
                  <a:lnTo>
                    <a:pt x="120981" y="46504"/>
                  </a:lnTo>
                  <a:lnTo>
                    <a:pt x="117622" y="23935"/>
                  </a:lnTo>
                  <a:lnTo>
                    <a:pt x="112749" y="15342"/>
                  </a:lnTo>
                  <a:lnTo>
                    <a:pt x="97975" y="2676"/>
                  </a:lnTo>
                  <a:lnTo>
                    <a:pt x="89122" y="0"/>
                  </a:lnTo>
                  <a:lnTo>
                    <a:pt x="29302" y="1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02137" y="3948186"/>
            <a:ext cx="1303439" cy="652768"/>
            <a:chOff x="202137" y="3948186"/>
            <a:chExt cx="1303439" cy="652768"/>
          </a:xfrm>
        </p:grpSpPr>
        <p:sp>
          <p:nvSpPr>
            <p:cNvPr id="111" name="Freeform 110"/>
            <p:cNvSpPr/>
            <p:nvPr/>
          </p:nvSpPr>
          <p:spPr>
            <a:xfrm>
              <a:off x="202137" y="3948186"/>
              <a:ext cx="370956" cy="407627"/>
            </a:xfrm>
            <a:custGeom>
              <a:avLst/>
              <a:gdLst/>
              <a:ahLst/>
              <a:cxnLst/>
              <a:rect l="0" t="0" r="0" b="0"/>
              <a:pathLst>
                <a:path w="370956" h="407627">
                  <a:moveTo>
                    <a:pt x="176888" y="0"/>
                  </a:moveTo>
                  <a:lnTo>
                    <a:pt x="154532" y="0"/>
                  </a:lnTo>
                  <a:lnTo>
                    <a:pt x="123861" y="11178"/>
                  </a:lnTo>
                  <a:lnTo>
                    <a:pt x="75695" y="49499"/>
                  </a:lnTo>
                  <a:lnTo>
                    <a:pt x="48322" y="85687"/>
                  </a:lnTo>
                  <a:lnTo>
                    <a:pt x="22891" y="147527"/>
                  </a:lnTo>
                  <a:lnTo>
                    <a:pt x="4978" y="200058"/>
                  </a:lnTo>
                  <a:lnTo>
                    <a:pt x="0" y="237221"/>
                  </a:lnTo>
                  <a:lnTo>
                    <a:pt x="4114" y="272279"/>
                  </a:lnTo>
                  <a:lnTo>
                    <a:pt x="24390" y="321632"/>
                  </a:lnTo>
                  <a:lnTo>
                    <a:pt x="57818" y="363900"/>
                  </a:lnTo>
                  <a:lnTo>
                    <a:pt x="94097" y="391679"/>
                  </a:lnTo>
                  <a:lnTo>
                    <a:pt x="125841" y="404482"/>
                  </a:lnTo>
                  <a:lnTo>
                    <a:pt x="163193" y="407626"/>
                  </a:lnTo>
                  <a:lnTo>
                    <a:pt x="224175" y="395718"/>
                  </a:lnTo>
                  <a:lnTo>
                    <a:pt x="269417" y="381197"/>
                  </a:lnTo>
                  <a:lnTo>
                    <a:pt x="323952" y="336628"/>
                  </a:lnTo>
                  <a:lnTo>
                    <a:pt x="337006" y="321578"/>
                  </a:lnTo>
                  <a:lnTo>
                    <a:pt x="362468" y="262791"/>
                  </a:lnTo>
                  <a:lnTo>
                    <a:pt x="370955" y="231502"/>
                  </a:lnTo>
                  <a:lnTo>
                    <a:pt x="367232" y="173379"/>
                  </a:lnTo>
                  <a:lnTo>
                    <a:pt x="361058" y="138329"/>
                  </a:lnTo>
                  <a:lnTo>
                    <a:pt x="346231" y="105717"/>
                  </a:lnTo>
                  <a:lnTo>
                    <a:pt x="297445" y="56806"/>
                  </a:lnTo>
                  <a:lnTo>
                    <a:pt x="269931" y="40878"/>
                  </a:lnTo>
                  <a:lnTo>
                    <a:pt x="208474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8572" y="4127171"/>
              <a:ext cx="78423" cy="189806"/>
            </a:xfrm>
            <a:custGeom>
              <a:avLst/>
              <a:gdLst/>
              <a:ahLst/>
              <a:cxnLst/>
              <a:rect l="0" t="0" r="0" b="0"/>
              <a:pathLst>
                <a:path w="78423" h="189806">
                  <a:moveTo>
                    <a:pt x="25780" y="94756"/>
                  </a:moveTo>
                  <a:lnTo>
                    <a:pt x="28899" y="137448"/>
                  </a:lnTo>
                  <a:lnTo>
                    <a:pt x="34845" y="184687"/>
                  </a:lnTo>
                  <a:lnTo>
                    <a:pt x="34163" y="189805"/>
                  </a:lnTo>
                  <a:lnTo>
                    <a:pt x="32538" y="189708"/>
                  </a:lnTo>
                  <a:lnTo>
                    <a:pt x="30286" y="186133"/>
                  </a:lnTo>
                  <a:lnTo>
                    <a:pt x="14920" y="128901"/>
                  </a:lnTo>
                  <a:lnTo>
                    <a:pt x="0" y="72866"/>
                  </a:lnTo>
                  <a:lnTo>
                    <a:pt x="1844" y="47203"/>
                  </a:lnTo>
                  <a:lnTo>
                    <a:pt x="6313" y="37318"/>
                  </a:lnTo>
                  <a:lnTo>
                    <a:pt x="20637" y="23215"/>
                  </a:lnTo>
                  <a:lnTo>
                    <a:pt x="56090" y="5799"/>
                  </a:lnTo>
                  <a:lnTo>
                    <a:pt x="784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3336" y="4158756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3120" y="42692"/>
                  </a:lnTo>
                  <a:lnTo>
                    <a:pt x="16789" y="96002"/>
                  </a:lnTo>
                  <a:lnTo>
                    <a:pt x="23334" y="138980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52808" y="4000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37036" y="4182704"/>
              <a:ext cx="198008" cy="418250"/>
            </a:xfrm>
            <a:custGeom>
              <a:avLst/>
              <a:gdLst/>
              <a:ahLst/>
              <a:cxnLst/>
              <a:rect l="0" t="0" r="0" b="0"/>
              <a:pathLst>
                <a:path w="198008" h="418250">
                  <a:moveTo>
                    <a:pt x="147399" y="123451"/>
                  </a:moveTo>
                  <a:lnTo>
                    <a:pt x="158577" y="112273"/>
                  </a:lnTo>
                  <a:lnTo>
                    <a:pt x="164065" y="94307"/>
                  </a:lnTo>
                  <a:lnTo>
                    <a:pt x="165529" y="82964"/>
                  </a:lnTo>
                  <a:lnTo>
                    <a:pt x="160916" y="61004"/>
                  </a:lnTo>
                  <a:lnTo>
                    <a:pt x="145165" y="32029"/>
                  </a:lnTo>
                  <a:lnTo>
                    <a:pt x="131198" y="17308"/>
                  </a:lnTo>
                  <a:lnTo>
                    <a:pt x="113292" y="6867"/>
                  </a:lnTo>
                  <a:lnTo>
                    <a:pt x="77892" y="0"/>
                  </a:lnTo>
                  <a:lnTo>
                    <a:pt x="57625" y="4633"/>
                  </a:lnTo>
                  <a:lnTo>
                    <a:pt x="48945" y="9144"/>
                  </a:lnTo>
                  <a:lnTo>
                    <a:pt x="36181" y="23515"/>
                  </a:lnTo>
                  <a:lnTo>
                    <a:pt x="31140" y="32260"/>
                  </a:lnTo>
                  <a:lnTo>
                    <a:pt x="28658" y="51336"/>
                  </a:lnTo>
                  <a:lnTo>
                    <a:pt x="36596" y="92178"/>
                  </a:lnTo>
                  <a:lnTo>
                    <a:pt x="51657" y="117955"/>
                  </a:lnTo>
                  <a:lnTo>
                    <a:pt x="67412" y="129977"/>
                  </a:lnTo>
                  <a:lnTo>
                    <a:pt x="87283" y="138050"/>
                  </a:lnTo>
                  <a:lnTo>
                    <a:pt x="111712" y="141638"/>
                  </a:lnTo>
                  <a:lnTo>
                    <a:pt x="121268" y="139085"/>
                  </a:lnTo>
                  <a:lnTo>
                    <a:pt x="128808" y="133874"/>
                  </a:lnTo>
                  <a:lnTo>
                    <a:pt x="154905" y="100293"/>
                  </a:lnTo>
                  <a:lnTo>
                    <a:pt x="159422" y="98654"/>
                  </a:lnTo>
                  <a:lnTo>
                    <a:pt x="162433" y="102241"/>
                  </a:lnTo>
                  <a:lnTo>
                    <a:pt x="166671" y="129645"/>
                  </a:lnTo>
                  <a:lnTo>
                    <a:pt x="176626" y="187221"/>
                  </a:lnTo>
                  <a:lnTo>
                    <a:pt x="189740" y="243196"/>
                  </a:lnTo>
                  <a:lnTo>
                    <a:pt x="198007" y="304642"/>
                  </a:lnTo>
                  <a:lnTo>
                    <a:pt x="193849" y="347673"/>
                  </a:lnTo>
                  <a:lnTo>
                    <a:pt x="182081" y="369724"/>
                  </a:lnTo>
                  <a:lnTo>
                    <a:pt x="174030" y="378880"/>
                  </a:lnTo>
                  <a:lnTo>
                    <a:pt x="152606" y="389053"/>
                  </a:lnTo>
                  <a:lnTo>
                    <a:pt x="93102" y="403356"/>
                  </a:lnTo>
                  <a:lnTo>
                    <a:pt x="36111" y="409978"/>
                  </a:lnTo>
                  <a:lnTo>
                    <a:pt x="0" y="4182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221305" y="419034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3" y="37478"/>
                  </a:lnTo>
                  <a:lnTo>
                    <a:pt x="11409" y="9904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200248" y="405347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17624" y="4116657"/>
              <a:ext cx="156366" cy="220630"/>
            </a:xfrm>
            <a:custGeom>
              <a:avLst/>
              <a:gdLst/>
              <a:ahLst/>
              <a:cxnLst/>
              <a:rect l="0" t="0" r="0" b="0"/>
              <a:pathLst>
                <a:path w="156366" h="220630">
                  <a:moveTo>
                    <a:pt x="19495" y="115798"/>
                  </a:moveTo>
                  <a:lnTo>
                    <a:pt x="19495" y="174415"/>
                  </a:lnTo>
                  <a:lnTo>
                    <a:pt x="25561" y="220401"/>
                  </a:lnTo>
                  <a:lnTo>
                    <a:pt x="24708" y="220629"/>
                  </a:lnTo>
                  <a:lnTo>
                    <a:pt x="8500" y="165628"/>
                  </a:lnTo>
                  <a:lnTo>
                    <a:pt x="425" y="111734"/>
                  </a:lnTo>
                  <a:lnTo>
                    <a:pt x="0" y="57197"/>
                  </a:lnTo>
                  <a:lnTo>
                    <a:pt x="8129" y="23566"/>
                  </a:lnTo>
                  <a:lnTo>
                    <a:pt x="18733" y="6176"/>
                  </a:lnTo>
                  <a:lnTo>
                    <a:pt x="26006" y="1773"/>
                  </a:lnTo>
                  <a:lnTo>
                    <a:pt x="43446" y="0"/>
                  </a:lnTo>
                  <a:lnTo>
                    <a:pt x="72995" y="5578"/>
                  </a:lnTo>
                  <a:lnTo>
                    <a:pt x="90456" y="17679"/>
                  </a:lnTo>
                  <a:lnTo>
                    <a:pt x="104845" y="34755"/>
                  </a:lnTo>
                  <a:lnTo>
                    <a:pt x="138517" y="95021"/>
                  </a:lnTo>
                  <a:lnTo>
                    <a:pt x="150557" y="127580"/>
                  </a:lnTo>
                  <a:lnTo>
                    <a:pt x="156365" y="178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15854" y="4400950"/>
              <a:ext cx="1189722" cy="63133"/>
            </a:xfrm>
            <a:custGeom>
              <a:avLst/>
              <a:gdLst/>
              <a:ahLst/>
              <a:cxnLst/>
              <a:rect l="0" t="0" r="0" b="0"/>
              <a:pathLst>
                <a:path w="1189722" h="63133">
                  <a:moveTo>
                    <a:pt x="1189721" y="10490"/>
                  </a:moveTo>
                  <a:lnTo>
                    <a:pt x="1147029" y="7370"/>
                  </a:lnTo>
                  <a:lnTo>
                    <a:pt x="1086483" y="937"/>
                  </a:lnTo>
                  <a:lnTo>
                    <a:pt x="1031504" y="154"/>
                  </a:lnTo>
                  <a:lnTo>
                    <a:pt x="969995" y="0"/>
                  </a:lnTo>
                  <a:lnTo>
                    <a:pt x="909925" y="7204"/>
                  </a:lnTo>
                  <a:lnTo>
                    <a:pt x="852999" y="12961"/>
                  </a:lnTo>
                  <a:lnTo>
                    <a:pt x="796694" y="19427"/>
                  </a:lnTo>
                  <a:lnTo>
                    <a:pt x="734805" y="29143"/>
                  </a:lnTo>
                  <a:lnTo>
                    <a:pt x="680411" y="31072"/>
                  </a:lnTo>
                  <a:lnTo>
                    <a:pt x="617370" y="32623"/>
                  </a:lnTo>
                  <a:lnTo>
                    <a:pt x="558644" y="39862"/>
                  </a:lnTo>
                  <a:lnTo>
                    <a:pt x="501984" y="41638"/>
                  </a:lnTo>
                  <a:lnTo>
                    <a:pt x="445732" y="41989"/>
                  </a:lnTo>
                  <a:lnTo>
                    <a:pt x="389560" y="42059"/>
                  </a:lnTo>
                  <a:lnTo>
                    <a:pt x="327815" y="47661"/>
                  </a:lnTo>
                  <a:lnTo>
                    <a:pt x="267698" y="51628"/>
                  </a:lnTo>
                  <a:lnTo>
                    <a:pt x="210763" y="52411"/>
                  </a:lnTo>
                  <a:lnTo>
                    <a:pt x="154456" y="58155"/>
                  </a:lnTo>
                  <a:lnTo>
                    <a:pt x="98274" y="62150"/>
                  </a:lnTo>
                  <a:lnTo>
                    <a:pt x="42116" y="62938"/>
                  </a:lnTo>
                  <a:lnTo>
                    <a:pt x="0" y="63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716145" y="3969243"/>
            <a:ext cx="2210985" cy="356963"/>
            <a:chOff x="1716145" y="3969243"/>
            <a:chExt cx="2210985" cy="356963"/>
          </a:xfrm>
        </p:grpSpPr>
        <p:sp>
          <p:nvSpPr>
            <p:cNvPr id="121" name="Freeform 120"/>
            <p:cNvSpPr/>
            <p:nvPr/>
          </p:nvSpPr>
          <p:spPr>
            <a:xfrm>
              <a:off x="1716145" y="422192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26715" y="4095585"/>
              <a:ext cx="263213" cy="230621"/>
            </a:xfrm>
            <a:custGeom>
              <a:avLst/>
              <a:gdLst/>
              <a:ahLst/>
              <a:cxnLst/>
              <a:rect l="0" t="0" r="0" b="0"/>
              <a:pathLst>
                <a:path w="263213" h="230621">
                  <a:moveTo>
                    <a:pt x="0" y="0"/>
                  </a:moveTo>
                  <a:lnTo>
                    <a:pt x="8333" y="37478"/>
                  </a:lnTo>
                  <a:lnTo>
                    <a:pt x="18644" y="94146"/>
                  </a:lnTo>
                  <a:lnTo>
                    <a:pt x="39870" y="156704"/>
                  </a:lnTo>
                  <a:lnTo>
                    <a:pt x="51255" y="173371"/>
                  </a:lnTo>
                  <a:lnTo>
                    <a:pt x="67233" y="185459"/>
                  </a:lnTo>
                  <a:lnTo>
                    <a:pt x="76408" y="190320"/>
                  </a:lnTo>
                  <a:lnTo>
                    <a:pt x="84863" y="191221"/>
                  </a:lnTo>
                  <a:lnTo>
                    <a:pt x="100498" y="185983"/>
                  </a:lnTo>
                  <a:lnTo>
                    <a:pt x="112126" y="172736"/>
                  </a:lnTo>
                  <a:lnTo>
                    <a:pt x="116864" y="164291"/>
                  </a:lnTo>
                  <a:lnTo>
                    <a:pt x="121193" y="162170"/>
                  </a:lnTo>
                  <a:lnTo>
                    <a:pt x="125249" y="164265"/>
                  </a:lnTo>
                  <a:lnTo>
                    <a:pt x="165498" y="222086"/>
                  </a:lnTo>
                  <a:lnTo>
                    <a:pt x="174673" y="227606"/>
                  </a:lnTo>
                  <a:lnTo>
                    <a:pt x="197345" y="230620"/>
                  </a:lnTo>
                  <a:lnTo>
                    <a:pt x="216780" y="224940"/>
                  </a:lnTo>
                  <a:lnTo>
                    <a:pt x="225238" y="220150"/>
                  </a:lnTo>
                  <a:lnTo>
                    <a:pt x="237756" y="205469"/>
                  </a:lnTo>
                  <a:lnTo>
                    <a:pt x="255324" y="167448"/>
                  </a:lnTo>
                  <a:lnTo>
                    <a:pt x="262173" y="113587"/>
                  </a:lnTo>
                  <a:lnTo>
                    <a:pt x="263212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232041" y="4095585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0" y="0"/>
                  </a:moveTo>
                  <a:lnTo>
                    <a:pt x="3120" y="42692"/>
                  </a:lnTo>
                  <a:lnTo>
                    <a:pt x="17958" y="97173"/>
                  </a:lnTo>
                  <a:lnTo>
                    <a:pt x="31667" y="156672"/>
                  </a:lnTo>
                  <a:lnTo>
                    <a:pt x="36301" y="177256"/>
                  </a:lnTo>
                  <a:lnTo>
                    <a:pt x="35899" y="177833"/>
                  </a:lnTo>
                  <a:lnTo>
                    <a:pt x="34461" y="174707"/>
                  </a:lnTo>
                  <a:lnTo>
                    <a:pt x="40903" y="119453"/>
                  </a:lnTo>
                  <a:lnTo>
                    <a:pt x="52934" y="85307"/>
                  </a:lnTo>
                  <a:lnTo>
                    <a:pt x="59856" y="79098"/>
                  </a:lnTo>
                  <a:lnTo>
                    <a:pt x="67980" y="76128"/>
                  </a:lnTo>
                  <a:lnTo>
                    <a:pt x="76905" y="75319"/>
                  </a:lnTo>
                  <a:lnTo>
                    <a:pt x="85195" y="78288"/>
                  </a:lnTo>
                  <a:lnTo>
                    <a:pt x="100646" y="90947"/>
                  </a:lnTo>
                  <a:lnTo>
                    <a:pt x="109072" y="111391"/>
                  </a:lnTo>
                  <a:lnTo>
                    <a:pt x="115157" y="134905"/>
                  </a:lnTo>
                  <a:lnTo>
                    <a:pt x="13687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397187" y="4136200"/>
              <a:ext cx="104368" cy="169956"/>
            </a:xfrm>
            <a:custGeom>
              <a:avLst/>
              <a:gdLst/>
              <a:ahLst/>
              <a:cxnLst/>
              <a:rect l="0" t="0" r="0" b="0"/>
              <a:pathLst>
                <a:path w="104368" h="169956">
                  <a:moveTo>
                    <a:pt x="55952" y="75199"/>
                  </a:moveTo>
                  <a:lnTo>
                    <a:pt x="79999" y="65623"/>
                  </a:lnTo>
                  <a:lnTo>
                    <a:pt x="94326" y="54955"/>
                  </a:lnTo>
                  <a:lnTo>
                    <a:pt x="102253" y="36176"/>
                  </a:lnTo>
                  <a:lnTo>
                    <a:pt x="104367" y="24617"/>
                  </a:lnTo>
                  <a:lnTo>
                    <a:pt x="102267" y="15741"/>
                  </a:lnTo>
                  <a:lnTo>
                    <a:pt x="97357" y="8654"/>
                  </a:lnTo>
                  <a:lnTo>
                    <a:pt x="90575" y="2760"/>
                  </a:lnTo>
                  <a:lnTo>
                    <a:pt x="82544" y="0"/>
                  </a:lnTo>
                  <a:lnTo>
                    <a:pt x="64261" y="53"/>
                  </a:lnTo>
                  <a:lnTo>
                    <a:pt x="47557" y="7095"/>
                  </a:lnTo>
                  <a:lnTo>
                    <a:pt x="17769" y="30680"/>
                  </a:lnTo>
                  <a:lnTo>
                    <a:pt x="2005" y="56549"/>
                  </a:lnTo>
                  <a:lnTo>
                    <a:pt x="0" y="79388"/>
                  </a:lnTo>
                  <a:lnTo>
                    <a:pt x="8246" y="126589"/>
                  </a:lnTo>
                  <a:lnTo>
                    <a:pt x="23360" y="153467"/>
                  </a:lnTo>
                  <a:lnTo>
                    <a:pt x="31884" y="158963"/>
                  </a:lnTo>
                  <a:lnTo>
                    <a:pt x="72949" y="167784"/>
                  </a:lnTo>
                  <a:lnTo>
                    <a:pt x="98066" y="169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560831" y="4095585"/>
              <a:ext cx="60765" cy="202833"/>
            </a:xfrm>
            <a:custGeom>
              <a:avLst/>
              <a:gdLst/>
              <a:ahLst/>
              <a:cxnLst/>
              <a:rect l="0" t="0" r="0" b="0"/>
              <a:pathLst>
                <a:path w="60765" h="202833">
                  <a:moveTo>
                    <a:pt x="8122" y="136870"/>
                  </a:moveTo>
                  <a:lnTo>
                    <a:pt x="22776" y="198963"/>
                  </a:lnTo>
                  <a:lnTo>
                    <a:pt x="26080" y="202832"/>
                  </a:lnTo>
                  <a:lnTo>
                    <a:pt x="29453" y="201902"/>
                  </a:lnTo>
                  <a:lnTo>
                    <a:pt x="32871" y="197773"/>
                  </a:lnTo>
                  <a:lnTo>
                    <a:pt x="33980" y="191510"/>
                  </a:lnTo>
                  <a:lnTo>
                    <a:pt x="32093" y="175193"/>
                  </a:lnTo>
                  <a:lnTo>
                    <a:pt x="5716" y="115481"/>
                  </a:lnTo>
                  <a:lnTo>
                    <a:pt x="0" y="78540"/>
                  </a:lnTo>
                  <a:lnTo>
                    <a:pt x="3896" y="43548"/>
                  </a:lnTo>
                  <a:lnTo>
                    <a:pt x="12483" y="24814"/>
                  </a:lnTo>
                  <a:lnTo>
                    <a:pt x="18048" y="16543"/>
                  </a:lnTo>
                  <a:lnTo>
                    <a:pt x="25268" y="11029"/>
                  </a:lnTo>
                  <a:lnTo>
                    <a:pt x="607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646057" y="4123700"/>
              <a:ext cx="120458" cy="171927"/>
            </a:xfrm>
            <a:custGeom>
              <a:avLst/>
              <a:gdLst/>
              <a:ahLst/>
              <a:cxnLst/>
              <a:rect l="0" t="0" r="0" b="0"/>
              <a:pathLst>
                <a:path w="120458" h="171927">
                  <a:moveTo>
                    <a:pt x="38709" y="56113"/>
                  </a:moveTo>
                  <a:lnTo>
                    <a:pt x="81401" y="52993"/>
                  </a:lnTo>
                  <a:lnTo>
                    <a:pt x="100967" y="46538"/>
                  </a:lnTo>
                  <a:lnTo>
                    <a:pt x="117462" y="35870"/>
                  </a:lnTo>
                  <a:lnTo>
                    <a:pt x="120457" y="29749"/>
                  </a:lnTo>
                  <a:lnTo>
                    <a:pt x="120114" y="23329"/>
                  </a:lnTo>
                  <a:lnTo>
                    <a:pt x="117546" y="16710"/>
                  </a:lnTo>
                  <a:lnTo>
                    <a:pt x="105333" y="6235"/>
                  </a:lnTo>
                  <a:lnTo>
                    <a:pt x="97163" y="1804"/>
                  </a:lnTo>
                  <a:lnTo>
                    <a:pt x="75607" y="0"/>
                  </a:lnTo>
                  <a:lnTo>
                    <a:pt x="51599" y="4268"/>
                  </a:lnTo>
                  <a:lnTo>
                    <a:pt x="29230" y="13964"/>
                  </a:lnTo>
                  <a:lnTo>
                    <a:pt x="13829" y="29191"/>
                  </a:lnTo>
                  <a:lnTo>
                    <a:pt x="8085" y="38165"/>
                  </a:lnTo>
                  <a:lnTo>
                    <a:pt x="0" y="73152"/>
                  </a:lnTo>
                  <a:lnTo>
                    <a:pt x="4348" y="93322"/>
                  </a:lnTo>
                  <a:lnTo>
                    <a:pt x="26203" y="125334"/>
                  </a:lnTo>
                  <a:lnTo>
                    <a:pt x="68301" y="158151"/>
                  </a:lnTo>
                  <a:lnTo>
                    <a:pt x="91352" y="1719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078784" y="4042943"/>
              <a:ext cx="27123" cy="263213"/>
            </a:xfrm>
            <a:custGeom>
              <a:avLst/>
              <a:gdLst/>
              <a:ahLst/>
              <a:cxnLst/>
              <a:rect l="0" t="0" r="0" b="0"/>
              <a:pathLst>
                <a:path w="27123" h="263213">
                  <a:moveTo>
                    <a:pt x="6065" y="0"/>
                  </a:moveTo>
                  <a:lnTo>
                    <a:pt x="0" y="39688"/>
                  </a:lnTo>
                  <a:lnTo>
                    <a:pt x="7640" y="89988"/>
                  </a:lnTo>
                  <a:lnTo>
                    <a:pt x="14825" y="149966"/>
                  </a:lnTo>
                  <a:lnTo>
                    <a:pt x="24694" y="212641"/>
                  </a:lnTo>
                  <a:lnTo>
                    <a:pt x="2712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011150" y="420087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52035" y="2195"/>
                  </a:lnTo>
                  <a:lnTo>
                    <a:pt x="100611" y="434"/>
                  </a:lnTo>
                  <a:lnTo>
                    <a:pt x="40497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200663" y="3969243"/>
              <a:ext cx="136871" cy="272788"/>
            </a:xfrm>
            <a:custGeom>
              <a:avLst/>
              <a:gdLst/>
              <a:ahLst/>
              <a:cxnLst/>
              <a:rect l="0" t="0" r="0" b="0"/>
              <a:pathLst>
                <a:path w="136871" h="272788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19160" y="178053"/>
                  </a:lnTo>
                  <a:lnTo>
                    <a:pt x="21852" y="237769"/>
                  </a:lnTo>
                  <a:lnTo>
                    <a:pt x="27012" y="272311"/>
                  </a:lnTo>
                  <a:lnTo>
                    <a:pt x="26197" y="272787"/>
                  </a:lnTo>
                  <a:lnTo>
                    <a:pt x="19460" y="253571"/>
                  </a:lnTo>
                  <a:lnTo>
                    <a:pt x="15668" y="232021"/>
                  </a:lnTo>
                  <a:lnTo>
                    <a:pt x="20116" y="173447"/>
                  </a:lnTo>
                  <a:lnTo>
                    <a:pt x="23939" y="162425"/>
                  </a:lnTo>
                  <a:lnTo>
                    <a:pt x="37545" y="143939"/>
                  </a:lnTo>
                  <a:lnTo>
                    <a:pt x="46087" y="140413"/>
                  </a:lnTo>
                  <a:lnTo>
                    <a:pt x="55291" y="140402"/>
                  </a:lnTo>
                  <a:lnTo>
                    <a:pt x="73707" y="146629"/>
                  </a:lnTo>
                  <a:lnTo>
                    <a:pt x="89690" y="157196"/>
                  </a:lnTo>
                  <a:lnTo>
                    <a:pt x="101473" y="172810"/>
                  </a:lnTo>
                  <a:lnTo>
                    <a:pt x="126007" y="232009"/>
                  </a:lnTo>
                  <a:lnTo>
                    <a:pt x="13687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382745" y="4090571"/>
              <a:ext cx="123245" cy="156335"/>
            </a:xfrm>
            <a:custGeom>
              <a:avLst/>
              <a:gdLst/>
              <a:ahLst/>
              <a:cxnLst/>
              <a:rect l="0" t="0" r="0" b="0"/>
              <a:pathLst>
                <a:path w="123245" h="156335">
                  <a:moveTo>
                    <a:pt x="49545" y="68185"/>
                  </a:moveTo>
                  <a:lnTo>
                    <a:pt x="78853" y="38876"/>
                  </a:lnTo>
                  <a:lnTo>
                    <a:pt x="80782" y="31099"/>
                  </a:lnTo>
                  <a:lnTo>
                    <a:pt x="76686" y="13098"/>
                  </a:lnTo>
                  <a:lnTo>
                    <a:pt x="69979" y="6894"/>
                  </a:lnTo>
                  <a:lnTo>
                    <a:pt x="50048" y="0"/>
                  </a:lnTo>
                  <a:lnTo>
                    <a:pt x="40522" y="502"/>
                  </a:lnTo>
                  <a:lnTo>
                    <a:pt x="23698" y="7298"/>
                  </a:lnTo>
                  <a:lnTo>
                    <a:pt x="11541" y="21237"/>
                  </a:lnTo>
                  <a:lnTo>
                    <a:pt x="3409" y="40300"/>
                  </a:lnTo>
                  <a:lnTo>
                    <a:pt x="0" y="76171"/>
                  </a:lnTo>
                  <a:lnTo>
                    <a:pt x="3348" y="98640"/>
                  </a:lnTo>
                  <a:lnTo>
                    <a:pt x="11855" y="117206"/>
                  </a:lnTo>
                  <a:lnTo>
                    <a:pt x="17400" y="125432"/>
                  </a:lnTo>
                  <a:lnTo>
                    <a:pt x="32918" y="137692"/>
                  </a:lnTo>
                  <a:lnTo>
                    <a:pt x="71477" y="155095"/>
                  </a:lnTo>
                  <a:lnTo>
                    <a:pt x="92048" y="156334"/>
                  </a:lnTo>
                  <a:lnTo>
                    <a:pt x="123244" y="1524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790259" y="4137699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0"/>
                  </a:moveTo>
                  <a:lnTo>
                    <a:pt x="70709" y="17981"/>
                  </a:lnTo>
                  <a:lnTo>
                    <a:pt x="50456" y="45492"/>
                  </a:lnTo>
                  <a:lnTo>
                    <a:pt x="17755" y="10779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737616" y="4095585"/>
              <a:ext cx="189514" cy="200042"/>
            </a:xfrm>
            <a:custGeom>
              <a:avLst/>
              <a:gdLst/>
              <a:ahLst/>
              <a:cxnLst/>
              <a:rect l="0" t="0" r="0" b="0"/>
              <a:pathLst>
                <a:path w="189514" h="200042">
                  <a:moveTo>
                    <a:pt x="189513" y="200041"/>
                  </a:moveTo>
                  <a:lnTo>
                    <a:pt x="130950" y="144954"/>
                  </a:lnTo>
                  <a:lnTo>
                    <a:pt x="73743" y="84407"/>
                  </a:lnTo>
                  <a:lnTo>
                    <a:pt x="13649" y="21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36726" y="4464082"/>
            <a:ext cx="2784953" cy="673825"/>
            <a:chOff x="236726" y="4464082"/>
            <a:chExt cx="2784953" cy="673825"/>
          </a:xfrm>
        </p:grpSpPr>
        <p:sp>
          <p:nvSpPr>
            <p:cNvPr id="134" name="Freeform 133"/>
            <p:cNvSpPr/>
            <p:nvPr/>
          </p:nvSpPr>
          <p:spPr>
            <a:xfrm>
              <a:off x="236726" y="4755739"/>
              <a:ext cx="205471" cy="207455"/>
            </a:xfrm>
            <a:custGeom>
              <a:avLst/>
              <a:gdLst/>
              <a:ahLst/>
              <a:cxnLst/>
              <a:rect l="0" t="0" r="0" b="0"/>
              <a:pathLst>
                <a:path w="205471" h="207455">
                  <a:moveTo>
                    <a:pt x="100185" y="66313"/>
                  </a:moveTo>
                  <a:lnTo>
                    <a:pt x="100185" y="43956"/>
                  </a:lnTo>
                  <a:lnTo>
                    <a:pt x="93946" y="26740"/>
                  </a:lnTo>
                  <a:lnTo>
                    <a:pt x="89007" y="18874"/>
                  </a:lnTo>
                  <a:lnTo>
                    <a:pt x="74160" y="7014"/>
                  </a:lnTo>
                  <a:lnTo>
                    <a:pt x="65288" y="2213"/>
                  </a:lnTo>
                  <a:lnTo>
                    <a:pt x="46071" y="0"/>
                  </a:lnTo>
                  <a:lnTo>
                    <a:pt x="36033" y="1047"/>
                  </a:lnTo>
                  <a:lnTo>
                    <a:pt x="28171" y="5254"/>
                  </a:lnTo>
                  <a:lnTo>
                    <a:pt x="16317" y="19288"/>
                  </a:lnTo>
                  <a:lnTo>
                    <a:pt x="6410" y="71365"/>
                  </a:lnTo>
                  <a:lnTo>
                    <a:pt x="0" y="106804"/>
                  </a:lnTo>
                  <a:lnTo>
                    <a:pt x="10072" y="160855"/>
                  </a:lnTo>
                  <a:lnTo>
                    <a:pt x="25392" y="192591"/>
                  </a:lnTo>
                  <a:lnTo>
                    <a:pt x="33946" y="199631"/>
                  </a:lnTo>
                  <a:lnTo>
                    <a:pt x="55928" y="207454"/>
                  </a:lnTo>
                  <a:lnTo>
                    <a:pt x="66001" y="207200"/>
                  </a:lnTo>
                  <a:lnTo>
                    <a:pt x="83433" y="200679"/>
                  </a:lnTo>
                  <a:lnTo>
                    <a:pt x="95859" y="186862"/>
                  </a:lnTo>
                  <a:lnTo>
                    <a:pt x="113369" y="149396"/>
                  </a:lnTo>
                  <a:lnTo>
                    <a:pt x="120857" y="107984"/>
                  </a:lnTo>
                  <a:lnTo>
                    <a:pt x="123325" y="108131"/>
                  </a:lnTo>
                  <a:lnTo>
                    <a:pt x="129187" y="117654"/>
                  </a:lnTo>
                  <a:lnTo>
                    <a:pt x="145602" y="149244"/>
                  </a:lnTo>
                  <a:lnTo>
                    <a:pt x="171028" y="178360"/>
                  </a:lnTo>
                  <a:lnTo>
                    <a:pt x="184703" y="186301"/>
                  </a:lnTo>
                  <a:lnTo>
                    <a:pt x="205470" y="1926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73782" y="4780327"/>
              <a:ext cx="115814" cy="171653"/>
            </a:xfrm>
            <a:custGeom>
              <a:avLst/>
              <a:gdLst/>
              <a:ahLst/>
              <a:cxnLst/>
              <a:rect l="0" t="0" r="0" b="0"/>
              <a:pathLst>
                <a:path w="115814" h="171653">
                  <a:moveTo>
                    <a:pt x="0" y="83838"/>
                  </a:moveTo>
                  <a:lnTo>
                    <a:pt x="17958" y="147266"/>
                  </a:lnTo>
                  <a:lnTo>
                    <a:pt x="25858" y="171652"/>
                  </a:lnTo>
                  <a:lnTo>
                    <a:pt x="16331" y="143322"/>
                  </a:lnTo>
                  <a:lnTo>
                    <a:pt x="16227" y="124314"/>
                  </a:lnTo>
                  <a:lnTo>
                    <a:pt x="20421" y="64689"/>
                  </a:lnTo>
                  <a:lnTo>
                    <a:pt x="23208" y="26042"/>
                  </a:lnTo>
                  <a:lnTo>
                    <a:pt x="32152" y="7068"/>
                  </a:lnTo>
                  <a:lnTo>
                    <a:pt x="38982" y="2243"/>
                  </a:lnTo>
                  <a:lnTo>
                    <a:pt x="47045" y="195"/>
                  </a:lnTo>
                  <a:lnTo>
                    <a:pt x="55930" y="0"/>
                  </a:lnTo>
                  <a:lnTo>
                    <a:pt x="64193" y="3380"/>
                  </a:lnTo>
                  <a:lnTo>
                    <a:pt x="79613" y="16494"/>
                  </a:lnTo>
                  <a:lnTo>
                    <a:pt x="95859" y="43607"/>
                  </a:lnTo>
                  <a:lnTo>
                    <a:pt x="110659" y="92616"/>
                  </a:lnTo>
                  <a:lnTo>
                    <a:pt x="115813" y="147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53341" y="4586087"/>
              <a:ext cx="125768" cy="353325"/>
            </a:xfrm>
            <a:custGeom>
              <a:avLst/>
              <a:gdLst/>
              <a:ahLst/>
              <a:cxnLst/>
              <a:rect l="0" t="0" r="0" b="0"/>
              <a:pathLst>
                <a:path w="125768" h="353325">
                  <a:moveTo>
                    <a:pt x="73125" y="246493"/>
                  </a:moveTo>
                  <a:lnTo>
                    <a:pt x="57484" y="228512"/>
                  </a:lnTo>
                  <a:lnTo>
                    <a:pt x="49406" y="211595"/>
                  </a:lnTo>
                  <a:lnTo>
                    <a:pt x="42104" y="205680"/>
                  </a:lnTo>
                  <a:lnTo>
                    <a:pt x="21513" y="199108"/>
                  </a:lnTo>
                  <a:lnTo>
                    <a:pt x="14151" y="202035"/>
                  </a:lnTo>
                  <a:lnTo>
                    <a:pt x="9242" y="208666"/>
                  </a:lnTo>
                  <a:lnTo>
                    <a:pt x="2334" y="240354"/>
                  </a:lnTo>
                  <a:lnTo>
                    <a:pt x="0" y="292984"/>
                  </a:lnTo>
                  <a:lnTo>
                    <a:pt x="5185" y="328899"/>
                  </a:lnTo>
                  <a:lnTo>
                    <a:pt x="10284" y="337695"/>
                  </a:lnTo>
                  <a:lnTo>
                    <a:pt x="25308" y="350588"/>
                  </a:lnTo>
                  <a:lnTo>
                    <a:pt x="34228" y="353324"/>
                  </a:lnTo>
                  <a:lnTo>
                    <a:pt x="53498" y="353246"/>
                  </a:lnTo>
                  <a:lnTo>
                    <a:pt x="61210" y="349247"/>
                  </a:lnTo>
                  <a:lnTo>
                    <a:pt x="72899" y="335445"/>
                  </a:lnTo>
                  <a:lnTo>
                    <a:pt x="93690" y="284723"/>
                  </a:lnTo>
                  <a:lnTo>
                    <a:pt x="108123" y="226099"/>
                  </a:lnTo>
                  <a:lnTo>
                    <a:pt x="106598" y="173834"/>
                  </a:lnTo>
                  <a:lnTo>
                    <a:pt x="108203" y="122783"/>
                  </a:lnTo>
                  <a:lnTo>
                    <a:pt x="114312" y="59449"/>
                  </a:lnTo>
                  <a:lnTo>
                    <a:pt x="112625" y="20407"/>
                  </a:lnTo>
                  <a:lnTo>
                    <a:pt x="103938" y="1341"/>
                  </a:lnTo>
                  <a:lnTo>
                    <a:pt x="100686" y="0"/>
                  </a:lnTo>
                  <a:lnTo>
                    <a:pt x="98518" y="3786"/>
                  </a:lnTo>
                  <a:lnTo>
                    <a:pt x="94753" y="56171"/>
                  </a:lnTo>
                  <a:lnTo>
                    <a:pt x="94295" y="110156"/>
                  </a:lnTo>
                  <a:lnTo>
                    <a:pt x="94204" y="165880"/>
                  </a:lnTo>
                  <a:lnTo>
                    <a:pt x="105638" y="227645"/>
                  </a:lnTo>
                  <a:lnTo>
                    <a:pt x="122729" y="289047"/>
                  </a:lnTo>
                  <a:lnTo>
                    <a:pt x="125767" y="299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042321" y="4790466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7958" y="53875"/>
                  </a:lnTo>
                  <a:lnTo>
                    <a:pt x="31666" y="88761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073906" y="4758880"/>
              <a:ext cx="115815" cy="379027"/>
            </a:xfrm>
            <a:custGeom>
              <a:avLst/>
              <a:gdLst/>
              <a:ahLst/>
              <a:cxnLst/>
              <a:rect l="0" t="0" r="0" b="0"/>
              <a:pathLst>
                <a:path w="115815" h="379027">
                  <a:moveTo>
                    <a:pt x="115814" y="0"/>
                  </a:moveTo>
                  <a:lnTo>
                    <a:pt x="100173" y="17981"/>
                  </a:lnTo>
                  <a:lnTo>
                    <a:pt x="76207" y="74354"/>
                  </a:lnTo>
                  <a:lnTo>
                    <a:pt x="50619" y="132018"/>
                  </a:lnTo>
                  <a:lnTo>
                    <a:pt x="34901" y="191994"/>
                  </a:lnTo>
                  <a:lnTo>
                    <a:pt x="26652" y="246155"/>
                  </a:lnTo>
                  <a:lnTo>
                    <a:pt x="10341" y="304467"/>
                  </a:lnTo>
                  <a:lnTo>
                    <a:pt x="3064" y="33977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445521" y="4709165"/>
              <a:ext cx="133754" cy="134007"/>
            </a:xfrm>
            <a:custGeom>
              <a:avLst/>
              <a:gdLst/>
              <a:ahLst/>
              <a:cxnLst/>
              <a:rect l="0" t="0" r="0" b="0"/>
              <a:pathLst>
                <a:path w="133754" h="134007">
                  <a:moveTo>
                    <a:pt x="91639" y="18130"/>
                  </a:moveTo>
                  <a:lnTo>
                    <a:pt x="80461" y="6952"/>
                  </a:lnTo>
                  <a:lnTo>
                    <a:pt x="62494" y="1464"/>
                  </a:lnTo>
                  <a:lnTo>
                    <a:pt x="51152" y="0"/>
                  </a:lnTo>
                  <a:lnTo>
                    <a:pt x="32311" y="4613"/>
                  </a:lnTo>
                  <a:lnTo>
                    <a:pt x="24011" y="9119"/>
                  </a:lnTo>
                  <a:lnTo>
                    <a:pt x="11669" y="23484"/>
                  </a:lnTo>
                  <a:lnTo>
                    <a:pt x="3454" y="42736"/>
                  </a:lnTo>
                  <a:lnTo>
                    <a:pt x="0" y="78713"/>
                  </a:lnTo>
                  <a:lnTo>
                    <a:pt x="3337" y="101208"/>
                  </a:lnTo>
                  <a:lnTo>
                    <a:pt x="11840" y="119784"/>
                  </a:lnTo>
                  <a:lnTo>
                    <a:pt x="17383" y="128014"/>
                  </a:lnTo>
                  <a:lnTo>
                    <a:pt x="24587" y="132330"/>
                  </a:lnTo>
                  <a:lnTo>
                    <a:pt x="41951" y="134006"/>
                  </a:lnTo>
                  <a:lnTo>
                    <a:pt x="49155" y="130476"/>
                  </a:lnTo>
                  <a:lnTo>
                    <a:pt x="78708" y="89986"/>
                  </a:lnTo>
                  <a:lnTo>
                    <a:pt x="90255" y="49135"/>
                  </a:lnTo>
                  <a:lnTo>
                    <a:pt x="93056" y="49329"/>
                  </a:lnTo>
                  <a:lnTo>
                    <a:pt x="121154" y="90524"/>
                  </a:lnTo>
                  <a:lnTo>
                    <a:pt x="133753" y="112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695088" y="4664124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73699" y="0"/>
                  </a:moveTo>
                  <a:lnTo>
                    <a:pt x="38952" y="55045"/>
                  </a:lnTo>
                  <a:lnTo>
                    <a:pt x="18055" y="11451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695088" y="4664124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126342"/>
                  </a:moveTo>
                  <a:lnTo>
                    <a:pt x="106238" y="102295"/>
                  </a:lnTo>
                  <a:lnTo>
                    <a:pt x="88280" y="80873"/>
                  </a:lnTo>
                  <a:lnTo>
                    <a:pt x="24930" y="245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895129" y="4706238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5589" y="58617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884601" y="4558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022687" y="4643067"/>
              <a:ext cx="116899" cy="168457"/>
            </a:xfrm>
            <a:custGeom>
              <a:avLst/>
              <a:gdLst/>
              <a:ahLst/>
              <a:cxnLst/>
              <a:rect l="0" t="0" r="0" b="0"/>
              <a:pathLst>
                <a:path w="116899" h="168457">
                  <a:moveTo>
                    <a:pt x="61955" y="0"/>
                  </a:moveTo>
                  <a:lnTo>
                    <a:pt x="37908" y="9575"/>
                  </a:lnTo>
                  <a:lnTo>
                    <a:pt x="2362" y="39403"/>
                  </a:lnTo>
                  <a:lnTo>
                    <a:pt x="0" y="46156"/>
                  </a:lnTo>
                  <a:lnTo>
                    <a:pt x="764" y="52998"/>
                  </a:lnTo>
                  <a:lnTo>
                    <a:pt x="3614" y="59898"/>
                  </a:lnTo>
                  <a:lnTo>
                    <a:pt x="9023" y="63329"/>
                  </a:lnTo>
                  <a:lnTo>
                    <a:pt x="70090" y="72914"/>
                  </a:lnTo>
                  <a:lnTo>
                    <a:pt x="92477" y="83489"/>
                  </a:lnTo>
                  <a:lnTo>
                    <a:pt x="107886" y="99107"/>
                  </a:lnTo>
                  <a:lnTo>
                    <a:pt x="113632" y="108186"/>
                  </a:lnTo>
                  <a:lnTo>
                    <a:pt x="116898" y="127631"/>
                  </a:lnTo>
                  <a:lnTo>
                    <a:pt x="116131" y="137730"/>
                  </a:lnTo>
                  <a:lnTo>
                    <a:pt x="112110" y="145632"/>
                  </a:lnTo>
                  <a:lnTo>
                    <a:pt x="98284" y="157532"/>
                  </a:lnTo>
                  <a:lnTo>
                    <a:pt x="7248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370567" y="4598215"/>
              <a:ext cx="187859" cy="150138"/>
            </a:xfrm>
            <a:custGeom>
              <a:avLst/>
              <a:gdLst/>
              <a:ahLst/>
              <a:cxnLst/>
              <a:rect l="0" t="0" r="0" b="0"/>
              <a:pathLst>
                <a:path w="187859" h="150138">
                  <a:moveTo>
                    <a:pt x="19402" y="55381"/>
                  </a:moveTo>
                  <a:lnTo>
                    <a:pt x="27735" y="92858"/>
                  </a:lnTo>
                  <a:lnTo>
                    <a:pt x="34537" y="143677"/>
                  </a:lnTo>
                  <a:lnTo>
                    <a:pt x="31831" y="144661"/>
                  </a:lnTo>
                  <a:lnTo>
                    <a:pt x="27688" y="142976"/>
                  </a:lnTo>
                  <a:lnTo>
                    <a:pt x="19965" y="131747"/>
                  </a:lnTo>
                  <a:lnTo>
                    <a:pt x="13803" y="113888"/>
                  </a:lnTo>
                  <a:lnTo>
                    <a:pt x="3933" y="56384"/>
                  </a:lnTo>
                  <a:lnTo>
                    <a:pt x="0" y="18503"/>
                  </a:lnTo>
                  <a:lnTo>
                    <a:pt x="4128" y="9739"/>
                  </a:lnTo>
                  <a:lnTo>
                    <a:pt x="11559" y="3896"/>
                  </a:lnTo>
                  <a:lnTo>
                    <a:pt x="21192" y="0"/>
                  </a:lnTo>
                  <a:lnTo>
                    <a:pt x="29954" y="913"/>
                  </a:lnTo>
                  <a:lnTo>
                    <a:pt x="45928" y="11286"/>
                  </a:lnTo>
                  <a:lnTo>
                    <a:pt x="62486" y="36856"/>
                  </a:lnTo>
                  <a:lnTo>
                    <a:pt x="74801" y="66659"/>
                  </a:lnTo>
                  <a:lnTo>
                    <a:pt x="77392" y="68749"/>
                  </a:lnTo>
                  <a:lnTo>
                    <a:pt x="79119" y="65463"/>
                  </a:lnTo>
                  <a:lnTo>
                    <a:pt x="87479" y="32156"/>
                  </a:lnTo>
                  <a:lnTo>
                    <a:pt x="92863" y="24690"/>
                  </a:lnTo>
                  <a:lnTo>
                    <a:pt x="108203" y="13274"/>
                  </a:lnTo>
                  <a:lnTo>
                    <a:pt x="126719" y="10540"/>
                  </a:lnTo>
                  <a:lnTo>
                    <a:pt x="136570" y="11449"/>
                  </a:lnTo>
                  <a:lnTo>
                    <a:pt x="153755" y="18698"/>
                  </a:lnTo>
                  <a:lnTo>
                    <a:pt x="161613" y="23906"/>
                  </a:lnTo>
                  <a:lnTo>
                    <a:pt x="173464" y="42172"/>
                  </a:lnTo>
                  <a:lnTo>
                    <a:pt x="180290" y="64718"/>
                  </a:lnTo>
                  <a:lnTo>
                    <a:pt x="184979" y="126636"/>
                  </a:lnTo>
                  <a:lnTo>
                    <a:pt x="187858" y="150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611067" y="4608343"/>
              <a:ext cx="105286" cy="129481"/>
            </a:xfrm>
            <a:custGeom>
              <a:avLst/>
              <a:gdLst/>
              <a:ahLst/>
              <a:cxnLst/>
              <a:rect l="0" t="0" r="0" b="0"/>
              <a:pathLst>
                <a:path w="105286" h="129481">
                  <a:moveTo>
                    <a:pt x="0" y="34724"/>
                  </a:moveTo>
                  <a:lnTo>
                    <a:pt x="58617" y="34724"/>
                  </a:lnTo>
                  <a:lnTo>
                    <a:pt x="68324" y="31214"/>
                  </a:lnTo>
                  <a:lnTo>
                    <a:pt x="82229" y="17957"/>
                  </a:lnTo>
                  <a:lnTo>
                    <a:pt x="82895" y="11847"/>
                  </a:lnTo>
                  <a:lnTo>
                    <a:pt x="79830" y="6605"/>
                  </a:lnTo>
                  <a:lnTo>
                    <a:pt x="74277" y="1940"/>
                  </a:lnTo>
                  <a:lnTo>
                    <a:pt x="67066" y="0"/>
                  </a:lnTo>
                  <a:lnTo>
                    <a:pt x="49694" y="964"/>
                  </a:lnTo>
                  <a:lnTo>
                    <a:pt x="33395" y="8411"/>
                  </a:lnTo>
                  <a:lnTo>
                    <a:pt x="25773" y="13672"/>
                  </a:lnTo>
                  <a:lnTo>
                    <a:pt x="14184" y="28877"/>
                  </a:lnTo>
                  <a:lnTo>
                    <a:pt x="9456" y="37845"/>
                  </a:lnTo>
                  <a:lnTo>
                    <a:pt x="7322" y="57168"/>
                  </a:lnTo>
                  <a:lnTo>
                    <a:pt x="11443" y="77455"/>
                  </a:lnTo>
                  <a:lnTo>
                    <a:pt x="21074" y="98169"/>
                  </a:lnTo>
                  <a:lnTo>
                    <a:pt x="36272" y="112835"/>
                  </a:lnTo>
                  <a:lnTo>
                    <a:pt x="55895" y="122082"/>
                  </a:lnTo>
                  <a:lnTo>
                    <a:pt x="105285" y="129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751164" y="4558434"/>
              <a:ext cx="112588" cy="158334"/>
            </a:xfrm>
            <a:custGeom>
              <a:avLst/>
              <a:gdLst/>
              <a:ahLst/>
              <a:cxnLst/>
              <a:rect l="0" t="0" r="0" b="0"/>
              <a:pathLst>
                <a:path w="112588" h="158334">
                  <a:moveTo>
                    <a:pt x="17830" y="84633"/>
                  </a:moveTo>
                  <a:lnTo>
                    <a:pt x="70535" y="65505"/>
                  </a:lnTo>
                  <a:lnTo>
                    <a:pt x="86488" y="54295"/>
                  </a:lnTo>
                  <a:lnTo>
                    <a:pt x="90509" y="46860"/>
                  </a:lnTo>
                  <a:lnTo>
                    <a:pt x="91856" y="29241"/>
                  </a:lnTo>
                  <a:lnTo>
                    <a:pt x="85436" y="12831"/>
                  </a:lnTo>
                  <a:lnTo>
                    <a:pt x="80448" y="5180"/>
                  </a:lnTo>
                  <a:lnTo>
                    <a:pt x="73613" y="1248"/>
                  </a:lnTo>
                  <a:lnTo>
                    <a:pt x="56661" y="0"/>
                  </a:lnTo>
                  <a:lnTo>
                    <a:pt x="27386" y="11463"/>
                  </a:lnTo>
                  <a:lnTo>
                    <a:pt x="13109" y="26377"/>
                  </a:lnTo>
                  <a:lnTo>
                    <a:pt x="4033" y="45873"/>
                  </a:lnTo>
                  <a:lnTo>
                    <a:pt x="0" y="70136"/>
                  </a:lnTo>
                  <a:lnTo>
                    <a:pt x="4447" y="90278"/>
                  </a:lnTo>
                  <a:lnTo>
                    <a:pt x="26365" y="122273"/>
                  </a:lnTo>
                  <a:lnTo>
                    <a:pt x="51945" y="138420"/>
                  </a:lnTo>
                  <a:lnTo>
                    <a:pt x="112587" y="15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937450" y="4464082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5590" y="58617"/>
                  </a:lnTo>
                  <a:lnTo>
                    <a:pt x="10723" y="112792"/>
                  </a:lnTo>
                  <a:lnTo>
                    <a:pt x="18669" y="168553"/>
                  </a:lnTo>
                  <a:lnTo>
                    <a:pt x="29181" y="231882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842694" y="4531716"/>
              <a:ext cx="178985" cy="6067"/>
            </a:xfrm>
            <a:custGeom>
              <a:avLst/>
              <a:gdLst/>
              <a:ahLst/>
              <a:cxnLst/>
              <a:rect l="0" t="0" r="0" b="0"/>
              <a:pathLst>
                <a:path w="178985" h="6067">
                  <a:moveTo>
                    <a:pt x="178984" y="6066"/>
                  </a:moveTo>
                  <a:lnTo>
                    <a:pt x="136293" y="2947"/>
                  </a:lnTo>
                  <a:lnTo>
                    <a:pt x="114387" y="0"/>
                  </a:lnTo>
                  <a:lnTo>
                    <a:pt x="62196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1" name="Freeform 150"/>
          <p:cNvSpPr/>
          <p:nvPr/>
        </p:nvSpPr>
        <p:spPr>
          <a:xfrm>
            <a:off x="1585536" y="4948394"/>
            <a:ext cx="99024" cy="379026"/>
          </a:xfrm>
          <a:custGeom>
            <a:avLst/>
            <a:gdLst/>
            <a:ahLst/>
            <a:cxnLst/>
            <a:rect l="0" t="0" r="0" b="0"/>
            <a:pathLst>
              <a:path w="99024" h="379026">
                <a:moveTo>
                  <a:pt x="99023" y="0"/>
                </a:moveTo>
                <a:lnTo>
                  <a:pt x="43798" y="57565"/>
                </a:lnTo>
                <a:lnTo>
                  <a:pt x="18694" y="116245"/>
                </a:lnTo>
                <a:lnTo>
                  <a:pt x="809" y="168512"/>
                </a:lnTo>
                <a:lnTo>
                  <a:pt x="0" y="189538"/>
                </a:lnTo>
                <a:lnTo>
                  <a:pt x="12110" y="249394"/>
                </a:lnTo>
                <a:lnTo>
                  <a:pt x="28942" y="304893"/>
                </a:lnTo>
                <a:lnTo>
                  <a:pt x="51298" y="346184"/>
                </a:lnTo>
                <a:lnTo>
                  <a:pt x="77966" y="3790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2200455" y="4916808"/>
            <a:ext cx="554812" cy="473783"/>
            <a:chOff x="2200455" y="4916808"/>
            <a:chExt cx="554812" cy="473783"/>
          </a:xfrm>
        </p:grpSpPr>
        <p:sp>
          <p:nvSpPr>
            <p:cNvPr id="152" name="Freeform 151"/>
            <p:cNvSpPr/>
            <p:nvPr/>
          </p:nvSpPr>
          <p:spPr>
            <a:xfrm>
              <a:off x="2621595" y="4916808"/>
              <a:ext cx="133672" cy="336913"/>
            </a:xfrm>
            <a:custGeom>
              <a:avLst/>
              <a:gdLst/>
              <a:ahLst/>
              <a:cxnLst/>
              <a:rect l="0" t="0" r="0" b="0"/>
              <a:pathLst>
                <a:path w="133672" h="336913">
                  <a:moveTo>
                    <a:pt x="0" y="0"/>
                  </a:moveTo>
                  <a:lnTo>
                    <a:pt x="63334" y="63333"/>
                  </a:lnTo>
                  <a:lnTo>
                    <a:pt x="91279" y="96868"/>
                  </a:lnTo>
                  <a:lnTo>
                    <a:pt x="118710" y="158113"/>
                  </a:lnTo>
                  <a:lnTo>
                    <a:pt x="133671" y="213714"/>
                  </a:lnTo>
                  <a:lnTo>
                    <a:pt x="132803" y="250496"/>
                  </a:lnTo>
                  <a:lnTo>
                    <a:pt x="122029" y="294366"/>
                  </a:lnTo>
                  <a:lnTo>
                    <a:pt x="947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200455" y="5232663"/>
              <a:ext cx="35765" cy="157928"/>
            </a:xfrm>
            <a:custGeom>
              <a:avLst/>
              <a:gdLst/>
              <a:ahLst/>
              <a:cxnLst/>
              <a:rect l="0" t="0" r="0" b="0"/>
              <a:pathLst>
                <a:path w="35765" h="157928">
                  <a:moveTo>
                    <a:pt x="0" y="0"/>
                  </a:moveTo>
                  <a:lnTo>
                    <a:pt x="15642" y="17981"/>
                  </a:lnTo>
                  <a:lnTo>
                    <a:pt x="34844" y="64152"/>
                  </a:lnTo>
                  <a:lnTo>
                    <a:pt x="35764" y="84664"/>
                  </a:lnTo>
                  <a:lnTo>
                    <a:pt x="26822" y="126428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5" name="Freeform 154"/>
          <p:cNvSpPr/>
          <p:nvPr/>
        </p:nvSpPr>
        <p:spPr>
          <a:xfrm>
            <a:off x="1761008" y="4990507"/>
            <a:ext cx="244959" cy="287551"/>
          </a:xfrm>
          <a:custGeom>
            <a:avLst/>
            <a:gdLst/>
            <a:ahLst/>
            <a:cxnLst/>
            <a:rect l="0" t="0" r="0" b="0"/>
            <a:pathLst>
              <a:path w="244959" h="287551">
                <a:moveTo>
                  <a:pt x="155178" y="31586"/>
                </a:moveTo>
                <a:lnTo>
                  <a:pt x="112486" y="34706"/>
                </a:lnTo>
                <a:lnTo>
                  <a:pt x="81308" y="46158"/>
                </a:lnTo>
                <a:lnTo>
                  <a:pt x="37219" y="77742"/>
                </a:lnTo>
                <a:lnTo>
                  <a:pt x="16372" y="99594"/>
                </a:lnTo>
                <a:lnTo>
                  <a:pt x="6529" y="117964"/>
                </a:lnTo>
                <a:lnTo>
                  <a:pt x="0" y="153626"/>
                </a:lnTo>
                <a:lnTo>
                  <a:pt x="6199" y="199192"/>
                </a:lnTo>
                <a:lnTo>
                  <a:pt x="16540" y="230206"/>
                </a:lnTo>
                <a:lnTo>
                  <a:pt x="47075" y="269583"/>
                </a:lnTo>
                <a:lnTo>
                  <a:pt x="73235" y="285507"/>
                </a:lnTo>
                <a:lnTo>
                  <a:pt x="96142" y="287550"/>
                </a:lnTo>
                <a:lnTo>
                  <a:pt x="143387" y="279329"/>
                </a:lnTo>
                <a:lnTo>
                  <a:pt x="170272" y="264219"/>
                </a:lnTo>
                <a:lnTo>
                  <a:pt x="221715" y="216273"/>
                </a:lnTo>
                <a:lnTo>
                  <a:pt x="235833" y="197897"/>
                </a:lnTo>
                <a:lnTo>
                  <a:pt x="243667" y="171793"/>
                </a:lnTo>
                <a:lnTo>
                  <a:pt x="244958" y="127331"/>
                </a:lnTo>
                <a:lnTo>
                  <a:pt x="234913" y="75975"/>
                </a:lnTo>
                <a:lnTo>
                  <a:pt x="219487" y="48378"/>
                </a:lnTo>
                <a:lnTo>
                  <a:pt x="203647" y="35929"/>
                </a:lnTo>
                <a:lnTo>
                  <a:pt x="147403" y="10910"/>
                </a:lnTo>
                <a:lnTo>
                  <a:pt x="12359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2275673" y="4942804"/>
            <a:ext cx="269346" cy="315461"/>
          </a:xfrm>
          <a:custGeom>
            <a:avLst/>
            <a:gdLst/>
            <a:ahLst/>
            <a:cxnLst/>
            <a:rect l="0" t="0" r="0" b="0"/>
            <a:pathLst>
              <a:path w="269346" h="315461">
                <a:moveTo>
                  <a:pt x="156409" y="5590"/>
                </a:moveTo>
                <a:lnTo>
                  <a:pt x="139642" y="0"/>
                </a:lnTo>
                <a:lnTo>
                  <a:pt x="122051" y="376"/>
                </a:lnTo>
                <a:lnTo>
                  <a:pt x="82162" y="10149"/>
                </a:lnTo>
                <a:lnTo>
                  <a:pt x="56551" y="25528"/>
                </a:lnTo>
                <a:lnTo>
                  <a:pt x="34145" y="50491"/>
                </a:lnTo>
                <a:lnTo>
                  <a:pt x="6167" y="111119"/>
                </a:lnTo>
                <a:lnTo>
                  <a:pt x="0" y="161442"/>
                </a:lnTo>
                <a:lnTo>
                  <a:pt x="1901" y="213323"/>
                </a:lnTo>
                <a:lnTo>
                  <a:pt x="8191" y="234786"/>
                </a:lnTo>
                <a:lnTo>
                  <a:pt x="31292" y="267629"/>
                </a:lnTo>
                <a:lnTo>
                  <a:pt x="45819" y="281149"/>
                </a:lnTo>
                <a:lnTo>
                  <a:pt x="104226" y="306950"/>
                </a:lnTo>
                <a:lnTo>
                  <a:pt x="135488" y="315460"/>
                </a:lnTo>
                <a:lnTo>
                  <a:pt x="156470" y="313715"/>
                </a:lnTo>
                <a:lnTo>
                  <a:pt x="198535" y="294658"/>
                </a:lnTo>
                <a:lnTo>
                  <a:pt x="228943" y="273993"/>
                </a:lnTo>
                <a:lnTo>
                  <a:pt x="252120" y="246164"/>
                </a:lnTo>
                <a:lnTo>
                  <a:pt x="262509" y="225985"/>
                </a:lnTo>
                <a:lnTo>
                  <a:pt x="269345" y="189305"/>
                </a:lnTo>
                <a:lnTo>
                  <a:pt x="263249" y="143394"/>
                </a:lnTo>
                <a:lnTo>
                  <a:pt x="242806" y="80541"/>
                </a:lnTo>
                <a:lnTo>
                  <a:pt x="223992" y="56133"/>
                </a:lnTo>
                <a:lnTo>
                  <a:pt x="197881" y="36423"/>
                </a:lnTo>
                <a:lnTo>
                  <a:pt x="166938" y="2664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-10528" y="31585"/>
            <a:ext cx="3842188" cy="1853017"/>
          </a:xfrm>
          <a:custGeom>
            <a:avLst/>
            <a:gdLst/>
            <a:ahLst/>
            <a:cxnLst/>
            <a:rect l="0" t="0" r="0" b="0"/>
            <a:pathLst>
              <a:path w="3842188" h="1853017">
                <a:moveTo>
                  <a:pt x="3821844" y="0"/>
                </a:moveTo>
                <a:lnTo>
                  <a:pt x="3813510" y="37478"/>
                </a:lnTo>
                <a:lnTo>
                  <a:pt x="3811749" y="88901"/>
                </a:lnTo>
                <a:lnTo>
                  <a:pt x="3810231" y="151355"/>
                </a:lnTo>
                <a:lnTo>
                  <a:pt x="3802999" y="209965"/>
                </a:lnTo>
                <a:lnTo>
                  <a:pt x="3801224" y="266602"/>
                </a:lnTo>
                <a:lnTo>
                  <a:pt x="3792511" y="328563"/>
                </a:lnTo>
                <a:lnTo>
                  <a:pt x="3790703" y="382966"/>
                </a:lnTo>
                <a:lnTo>
                  <a:pt x="3790346" y="438772"/>
                </a:lnTo>
                <a:lnTo>
                  <a:pt x="3790275" y="494856"/>
                </a:lnTo>
                <a:lnTo>
                  <a:pt x="3784672" y="550995"/>
                </a:lnTo>
                <a:lnTo>
                  <a:pt x="3788714" y="612849"/>
                </a:lnTo>
                <a:lnTo>
                  <a:pt x="3789953" y="667239"/>
                </a:lnTo>
                <a:lnTo>
                  <a:pt x="3791368" y="723043"/>
                </a:lnTo>
                <a:lnTo>
                  <a:pt x="3798580" y="779126"/>
                </a:lnTo>
                <a:lnTo>
                  <a:pt x="3800351" y="835264"/>
                </a:lnTo>
                <a:lnTo>
                  <a:pt x="3807936" y="891413"/>
                </a:lnTo>
                <a:lnTo>
                  <a:pt x="3813767" y="947565"/>
                </a:lnTo>
                <a:lnTo>
                  <a:pt x="3820248" y="1003717"/>
                </a:lnTo>
                <a:lnTo>
                  <a:pt x="3829967" y="1065573"/>
                </a:lnTo>
                <a:lnTo>
                  <a:pt x="3839291" y="1126622"/>
                </a:lnTo>
                <a:lnTo>
                  <a:pt x="3842187" y="1179899"/>
                </a:lnTo>
                <a:lnTo>
                  <a:pt x="3837171" y="1229894"/>
                </a:lnTo>
                <a:lnTo>
                  <a:pt x="3821551" y="1284221"/>
                </a:lnTo>
                <a:lnTo>
                  <a:pt x="3813525" y="1304250"/>
                </a:lnTo>
                <a:lnTo>
                  <a:pt x="3761995" y="1365008"/>
                </a:lnTo>
                <a:lnTo>
                  <a:pt x="3725664" y="1384829"/>
                </a:lnTo>
                <a:lnTo>
                  <a:pt x="3663791" y="1408354"/>
                </a:lnTo>
                <a:lnTo>
                  <a:pt x="3600734" y="1437908"/>
                </a:lnTo>
                <a:lnTo>
                  <a:pt x="3542512" y="1461901"/>
                </a:lnTo>
                <a:lnTo>
                  <a:pt x="3488030" y="1480007"/>
                </a:lnTo>
                <a:lnTo>
                  <a:pt x="3435328" y="1494849"/>
                </a:lnTo>
                <a:lnTo>
                  <a:pt x="3385186" y="1509046"/>
                </a:lnTo>
                <a:lnTo>
                  <a:pt x="3321816" y="1521945"/>
                </a:lnTo>
                <a:lnTo>
                  <a:pt x="3259212" y="1528826"/>
                </a:lnTo>
                <a:lnTo>
                  <a:pt x="3201179" y="1535514"/>
                </a:lnTo>
                <a:lnTo>
                  <a:pt x="3141796" y="1536836"/>
                </a:lnTo>
                <a:lnTo>
                  <a:pt x="3088126" y="1540216"/>
                </a:lnTo>
                <a:lnTo>
                  <a:pt x="3037793" y="1546213"/>
                </a:lnTo>
                <a:lnTo>
                  <a:pt x="2982791" y="1547398"/>
                </a:lnTo>
                <a:lnTo>
                  <a:pt x="2926866" y="1547631"/>
                </a:lnTo>
                <a:lnTo>
                  <a:pt x="2870758" y="1547678"/>
                </a:lnTo>
                <a:lnTo>
                  <a:pt x="2820681" y="1554923"/>
                </a:lnTo>
                <a:lnTo>
                  <a:pt x="2760010" y="1560686"/>
                </a:lnTo>
                <a:lnTo>
                  <a:pt x="2702618" y="1567154"/>
                </a:lnTo>
                <a:lnTo>
                  <a:pt x="2654701" y="1568274"/>
                </a:lnTo>
                <a:lnTo>
                  <a:pt x="2603458" y="1568606"/>
                </a:lnTo>
                <a:lnTo>
                  <a:pt x="2551230" y="1574294"/>
                </a:lnTo>
                <a:lnTo>
                  <a:pt x="2493122" y="1583388"/>
                </a:lnTo>
                <a:lnTo>
                  <a:pt x="2431450" y="1593492"/>
                </a:lnTo>
                <a:lnTo>
                  <a:pt x="2374313" y="1603894"/>
                </a:lnTo>
                <a:lnTo>
                  <a:pt x="2314749" y="1608796"/>
                </a:lnTo>
                <a:lnTo>
                  <a:pt x="2263826" y="1610249"/>
                </a:lnTo>
                <a:lnTo>
                  <a:pt x="2211933" y="1617975"/>
                </a:lnTo>
                <a:lnTo>
                  <a:pt x="2157835" y="1623834"/>
                </a:lnTo>
                <a:lnTo>
                  <a:pt x="2102089" y="1630321"/>
                </a:lnTo>
                <a:lnTo>
                  <a:pt x="2043278" y="1637033"/>
                </a:lnTo>
                <a:lnTo>
                  <a:pt x="1990757" y="1646431"/>
                </a:lnTo>
                <a:lnTo>
                  <a:pt x="1928792" y="1656625"/>
                </a:lnTo>
                <a:lnTo>
                  <a:pt x="1875337" y="1667054"/>
                </a:lnTo>
                <a:lnTo>
                  <a:pt x="1815353" y="1673823"/>
                </a:lnTo>
                <a:lnTo>
                  <a:pt x="1758444" y="1685212"/>
                </a:lnTo>
                <a:lnTo>
                  <a:pt x="1696554" y="1698727"/>
                </a:lnTo>
                <a:lnTo>
                  <a:pt x="1635239" y="1705426"/>
                </a:lnTo>
                <a:lnTo>
                  <a:pt x="1586367" y="1712449"/>
                </a:lnTo>
                <a:lnTo>
                  <a:pt x="1530459" y="1718535"/>
                </a:lnTo>
                <a:lnTo>
                  <a:pt x="1479684" y="1730655"/>
                </a:lnTo>
                <a:lnTo>
                  <a:pt x="1423424" y="1737079"/>
                </a:lnTo>
                <a:lnTo>
                  <a:pt x="1360319" y="1745280"/>
                </a:lnTo>
                <a:lnTo>
                  <a:pt x="1302447" y="1752836"/>
                </a:lnTo>
                <a:lnTo>
                  <a:pt x="1244785" y="1757188"/>
                </a:lnTo>
                <a:lnTo>
                  <a:pt x="1195377" y="1757942"/>
                </a:lnTo>
                <a:lnTo>
                  <a:pt x="1144862" y="1758165"/>
                </a:lnTo>
                <a:lnTo>
                  <a:pt x="1082159" y="1758241"/>
                </a:lnTo>
                <a:lnTo>
                  <a:pt x="1024879" y="1761373"/>
                </a:lnTo>
                <a:lnTo>
                  <a:pt x="965403" y="1766591"/>
                </a:lnTo>
                <a:lnTo>
                  <a:pt x="903384" y="1768354"/>
                </a:lnTo>
                <a:lnTo>
                  <a:pt x="842564" y="1775938"/>
                </a:lnTo>
                <a:lnTo>
                  <a:pt x="782052" y="1779485"/>
                </a:lnTo>
                <a:lnTo>
                  <a:pt x="732927" y="1786255"/>
                </a:lnTo>
                <a:lnTo>
                  <a:pt x="686396" y="1788781"/>
                </a:lnTo>
                <a:lnTo>
                  <a:pt x="632705" y="1790699"/>
                </a:lnTo>
                <a:lnTo>
                  <a:pt x="575104" y="1798116"/>
                </a:lnTo>
                <a:lnTo>
                  <a:pt x="522130" y="1802824"/>
                </a:lnTo>
                <a:lnTo>
                  <a:pt x="468220" y="1808508"/>
                </a:lnTo>
                <a:lnTo>
                  <a:pt x="419491" y="1813312"/>
                </a:lnTo>
                <a:lnTo>
                  <a:pt x="356213" y="1819826"/>
                </a:lnTo>
                <a:lnTo>
                  <a:pt x="298653" y="1828349"/>
                </a:lnTo>
                <a:lnTo>
                  <a:pt x="242223" y="1834365"/>
                </a:lnTo>
                <a:lnTo>
                  <a:pt x="180427" y="1840883"/>
                </a:lnTo>
                <a:lnTo>
                  <a:pt x="120300" y="1849406"/>
                </a:lnTo>
                <a:lnTo>
                  <a:pt x="63363" y="1852302"/>
                </a:lnTo>
                <a:lnTo>
                  <a:pt x="0" y="185301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157"/>
          <p:cNvSpPr/>
          <p:nvPr/>
        </p:nvSpPr>
        <p:spPr>
          <a:xfrm>
            <a:off x="273740" y="3727088"/>
            <a:ext cx="4011359" cy="2758467"/>
          </a:xfrm>
          <a:custGeom>
            <a:avLst/>
            <a:gdLst/>
            <a:ahLst/>
            <a:cxnLst/>
            <a:rect l="0" t="0" r="0" b="0"/>
            <a:pathLst>
              <a:path w="4011359" h="2758467">
                <a:moveTo>
                  <a:pt x="0" y="21057"/>
                </a:moveTo>
                <a:lnTo>
                  <a:pt x="54145" y="21057"/>
                </a:lnTo>
                <a:lnTo>
                  <a:pt x="109092" y="26646"/>
                </a:lnTo>
                <a:lnTo>
                  <a:pt x="172241" y="31779"/>
                </a:lnTo>
                <a:lnTo>
                  <a:pt x="234108" y="39725"/>
                </a:lnTo>
                <a:lnTo>
                  <a:pt x="285005" y="41406"/>
                </a:lnTo>
                <a:lnTo>
                  <a:pt x="337130" y="41904"/>
                </a:lnTo>
                <a:lnTo>
                  <a:pt x="389619" y="42052"/>
                </a:lnTo>
                <a:lnTo>
                  <a:pt x="448456" y="42095"/>
                </a:lnTo>
                <a:lnTo>
                  <a:pt x="492942" y="42105"/>
                </a:lnTo>
                <a:lnTo>
                  <a:pt x="536110" y="42110"/>
                </a:lnTo>
                <a:lnTo>
                  <a:pt x="578693" y="42112"/>
                </a:lnTo>
                <a:lnTo>
                  <a:pt x="635889" y="42113"/>
                </a:lnTo>
                <a:lnTo>
                  <a:pt x="691547" y="36524"/>
                </a:lnTo>
                <a:lnTo>
                  <a:pt x="747836" y="33049"/>
                </a:lnTo>
                <a:lnTo>
                  <a:pt x="810787" y="26430"/>
                </a:lnTo>
                <a:lnTo>
                  <a:pt x="862715" y="22649"/>
                </a:lnTo>
                <a:lnTo>
                  <a:pt x="925692" y="21371"/>
                </a:lnTo>
                <a:lnTo>
                  <a:pt x="967480" y="21197"/>
                </a:lnTo>
                <a:lnTo>
                  <a:pt x="1013348" y="21119"/>
                </a:lnTo>
                <a:lnTo>
                  <a:pt x="1075851" y="17956"/>
                </a:lnTo>
                <a:lnTo>
                  <a:pt x="1133365" y="12729"/>
                </a:lnTo>
                <a:lnTo>
                  <a:pt x="1192910" y="8061"/>
                </a:lnTo>
                <a:lnTo>
                  <a:pt x="1254951" y="1592"/>
                </a:lnTo>
                <a:lnTo>
                  <a:pt x="1312267" y="314"/>
                </a:lnTo>
                <a:lnTo>
                  <a:pt x="1368648" y="62"/>
                </a:lnTo>
                <a:lnTo>
                  <a:pt x="1430435" y="12"/>
                </a:lnTo>
                <a:lnTo>
                  <a:pt x="1490560" y="2"/>
                </a:lnTo>
                <a:lnTo>
                  <a:pt x="1547496" y="0"/>
                </a:lnTo>
                <a:lnTo>
                  <a:pt x="1603803" y="0"/>
                </a:lnTo>
                <a:lnTo>
                  <a:pt x="1659986" y="0"/>
                </a:lnTo>
                <a:lnTo>
                  <a:pt x="1716144" y="0"/>
                </a:lnTo>
                <a:lnTo>
                  <a:pt x="1772297" y="0"/>
                </a:lnTo>
                <a:lnTo>
                  <a:pt x="1828449" y="0"/>
                </a:lnTo>
                <a:lnTo>
                  <a:pt x="1884601" y="0"/>
                </a:lnTo>
                <a:lnTo>
                  <a:pt x="1940754" y="0"/>
                </a:lnTo>
                <a:lnTo>
                  <a:pt x="1996906" y="0"/>
                </a:lnTo>
                <a:lnTo>
                  <a:pt x="2056177" y="0"/>
                </a:lnTo>
                <a:lnTo>
                  <a:pt x="2118275" y="0"/>
                </a:lnTo>
                <a:lnTo>
                  <a:pt x="2175601" y="0"/>
                </a:lnTo>
                <a:lnTo>
                  <a:pt x="2235104" y="3119"/>
                </a:lnTo>
                <a:lnTo>
                  <a:pt x="2297248" y="9065"/>
                </a:lnTo>
                <a:lnTo>
                  <a:pt x="2355753" y="11409"/>
                </a:lnTo>
                <a:lnTo>
                  <a:pt x="2404138" y="17678"/>
                </a:lnTo>
                <a:lnTo>
                  <a:pt x="2463002" y="20390"/>
                </a:lnTo>
                <a:lnTo>
                  <a:pt x="2519689" y="20925"/>
                </a:lnTo>
                <a:lnTo>
                  <a:pt x="2583183" y="21031"/>
                </a:lnTo>
                <a:lnTo>
                  <a:pt x="2641998" y="21052"/>
                </a:lnTo>
                <a:lnTo>
                  <a:pt x="2698676" y="21056"/>
                </a:lnTo>
                <a:lnTo>
                  <a:pt x="2762168" y="21057"/>
                </a:lnTo>
                <a:lnTo>
                  <a:pt x="2824102" y="21057"/>
                </a:lnTo>
                <a:lnTo>
                  <a:pt x="2886726" y="21057"/>
                </a:lnTo>
                <a:lnTo>
                  <a:pt x="2935550" y="21057"/>
                </a:lnTo>
                <a:lnTo>
                  <a:pt x="2997214" y="19887"/>
                </a:lnTo>
                <a:lnTo>
                  <a:pt x="3046146" y="13821"/>
                </a:lnTo>
                <a:lnTo>
                  <a:pt x="3108314" y="11179"/>
                </a:lnTo>
                <a:lnTo>
                  <a:pt x="3170983" y="10657"/>
                </a:lnTo>
                <a:lnTo>
                  <a:pt x="3219816" y="10566"/>
                </a:lnTo>
                <a:lnTo>
                  <a:pt x="3280313" y="11706"/>
                </a:lnTo>
                <a:lnTo>
                  <a:pt x="3337323" y="18863"/>
                </a:lnTo>
                <a:lnTo>
                  <a:pt x="3393645" y="20623"/>
                </a:lnTo>
                <a:lnTo>
                  <a:pt x="3452170" y="29377"/>
                </a:lnTo>
                <a:lnTo>
                  <a:pt x="3506421" y="37820"/>
                </a:lnTo>
                <a:lnTo>
                  <a:pt x="3564740" y="44385"/>
                </a:lnTo>
                <a:lnTo>
                  <a:pt x="3621580" y="56600"/>
                </a:lnTo>
                <a:lnTo>
                  <a:pt x="3671911" y="66813"/>
                </a:lnTo>
                <a:lnTo>
                  <a:pt x="3712689" y="82837"/>
                </a:lnTo>
                <a:lnTo>
                  <a:pt x="3741410" y="102403"/>
                </a:lnTo>
                <a:lnTo>
                  <a:pt x="3778140" y="145616"/>
                </a:lnTo>
                <a:lnTo>
                  <a:pt x="3803164" y="199806"/>
                </a:lnTo>
                <a:lnTo>
                  <a:pt x="3818112" y="246788"/>
                </a:lnTo>
                <a:lnTo>
                  <a:pt x="3828798" y="303839"/>
                </a:lnTo>
                <a:lnTo>
                  <a:pt x="3839769" y="366817"/>
                </a:lnTo>
                <a:lnTo>
                  <a:pt x="3842283" y="424317"/>
                </a:lnTo>
                <a:lnTo>
                  <a:pt x="3848308" y="472254"/>
                </a:lnTo>
                <a:lnTo>
                  <a:pt x="3851913" y="523502"/>
                </a:lnTo>
                <a:lnTo>
                  <a:pt x="3860367" y="585985"/>
                </a:lnTo>
                <a:lnTo>
                  <a:pt x="3864065" y="636229"/>
                </a:lnTo>
                <a:lnTo>
                  <a:pt x="3870879" y="688161"/>
                </a:lnTo>
                <a:lnTo>
                  <a:pt x="3874588" y="740593"/>
                </a:lnTo>
                <a:lnTo>
                  <a:pt x="3881407" y="793173"/>
                </a:lnTo>
                <a:lnTo>
                  <a:pt x="3885117" y="845797"/>
                </a:lnTo>
                <a:lnTo>
                  <a:pt x="3891935" y="898434"/>
                </a:lnTo>
                <a:lnTo>
                  <a:pt x="3894475" y="951074"/>
                </a:lnTo>
                <a:lnTo>
                  <a:pt x="3896397" y="1002547"/>
                </a:lnTo>
                <a:lnTo>
                  <a:pt x="3903815" y="1065573"/>
                </a:lnTo>
                <a:lnTo>
                  <a:pt x="3908524" y="1116671"/>
                </a:lnTo>
                <a:lnTo>
                  <a:pt x="3917328" y="1168856"/>
                </a:lnTo>
                <a:lnTo>
                  <a:pt x="3924226" y="1224482"/>
                </a:lnTo>
                <a:lnTo>
                  <a:pt x="3929389" y="1279178"/>
                </a:lnTo>
                <a:lnTo>
                  <a:pt x="3935208" y="1328140"/>
                </a:lnTo>
                <a:lnTo>
                  <a:pt x="3940052" y="1382812"/>
                </a:lnTo>
                <a:lnTo>
                  <a:pt x="3948896" y="1437225"/>
                </a:lnTo>
                <a:lnTo>
                  <a:pt x="3958926" y="1486103"/>
                </a:lnTo>
                <a:lnTo>
                  <a:pt x="3966187" y="1537630"/>
                </a:lnTo>
                <a:lnTo>
                  <a:pt x="3971458" y="1589942"/>
                </a:lnTo>
                <a:lnTo>
                  <a:pt x="3980429" y="1642486"/>
                </a:lnTo>
                <a:lnTo>
                  <a:pt x="3987376" y="1695100"/>
                </a:lnTo>
                <a:lnTo>
                  <a:pt x="3992554" y="1747734"/>
                </a:lnTo>
                <a:lnTo>
                  <a:pt x="3998377" y="1803493"/>
                </a:lnTo>
                <a:lnTo>
                  <a:pt x="4003222" y="1861349"/>
                </a:lnTo>
                <a:lnTo>
                  <a:pt x="4008948" y="1915536"/>
                </a:lnTo>
                <a:lnTo>
                  <a:pt x="4010644" y="1971756"/>
                </a:lnTo>
                <a:lnTo>
                  <a:pt x="4011147" y="2029747"/>
                </a:lnTo>
                <a:lnTo>
                  <a:pt x="4011296" y="2083975"/>
                </a:lnTo>
                <a:lnTo>
                  <a:pt x="4011339" y="2137087"/>
                </a:lnTo>
                <a:lnTo>
                  <a:pt x="4011353" y="2189869"/>
                </a:lnTo>
                <a:lnTo>
                  <a:pt x="4011356" y="2242552"/>
                </a:lnTo>
                <a:lnTo>
                  <a:pt x="4011358" y="2295207"/>
                </a:lnTo>
                <a:lnTo>
                  <a:pt x="4011358" y="2347853"/>
                </a:lnTo>
                <a:lnTo>
                  <a:pt x="4011358" y="2400497"/>
                </a:lnTo>
                <a:lnTo>
                  <a:pt x="4011358" y="2453140"/>
                </a:lnTo>
                <a:lnTo>
                  <a:pt x="4011358" y="2505782"/>
                </a:lnTo>
                <a:lnTo>
                  <a:pt x="4011358" y="2558425"/>
                </a:lnTo>
                <a:lnTo>
                  <a:pt x="4008238" y="2607948"/>
                </a:lnTo>
                <a:lnTo>
                  <a:pt x="4003025" y="2655377"/>
                </a:lnTo>
                <a:lnTo>
                  <a:pt x="4001480" y="2706474"/>
                </a:lnTo>
                <a:lnTo>
                  <a:pt x="4000830" y="275846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537836" y="684402"/>
            <a:ext cx="0" cy="454825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2116201" y="2863723"/>
            <a:ext cx="499059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2332922" y="2516310"/>
            <a:ext cx="4563244" cy="547483"/>
            <a:chOff x="2332922" y="2516310"/>
            <a:chExt cx="4563244" cy="547483"/>
          </a:xfrm>
        </p:grpSpPr>
        <p:sp>
          <p:nvSpPr>
            <p:cNvPr id="4" name="Freeform 3"/>
            <p:cNvSpPr/>
            <p:nvPr/>
          </p:nvSpPr>
          <p:spPr>
            <a:xfrm>
              <a:off x="4958922" y="2737409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6" y="158216"/>
                  </a:lnTo>
                  <a:lnTo>
                    <a:pt x="17738" y="217410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443666" y="2726880"/>
              <a:ext cx="52210" cy="336913"/>
            </a:xfrm>
            <a:custGeom>
              <a:avLst/>
              <a:gdLst/>
              <a:ahLst/>
              <a:cxnLst/>
              <a:rect l="0" t="0" r="0" b="0"/>
              <a:pathLst>
                <a:path w="52210" h="336913">
                  <a:moveTo>
                    <a:pt x="10095" y="0"/>
                  </a:moveTo>
                  <a:lnTo>
                    <a:pt x="1762" y="37479"/>
                  </a:lnTo>
                  <a:lnTo>
                    <a:pt x="0" y="88902"/>
                  </a:lnTo>
                  <a:lnTo>
                    <a:pt x="5999" y="110092"/>
                  </a:lnTo>
                  <a:lnTo>
                    <a:pt x="23324" y="148349"/>
                  </a:lnTo>
                  <a:lnTo>
                    <a:pt x="33241" y="208500"/>
                  </a:lnTo>
                  <a:lnTo>
                    <a:pt x="41739" y="270176"/>
                  </a:lnTo>
                  <a:lnTo>
                    <a:pt x="49795" y="312032"/>
                  </a:lnTo>
                  <a:lnTo>
                    <a:pt x="5220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906486" y="2705823"/>
              <a:ext cx="63172" cy="263214"/>
            </a:xfrm>
            <a:custGeom>
              <a:avLst/>
              <a:gdLst/>
              <a:ahLst/>
              <a:cxnLst/>
              <a:rect l="0" t="0" r="0" b="0"/>
              <a:pathLst>
                <a:path w="63172" h="263214">
                  <a:moveTo>
                    <a:pt x="0" y="0"/>
                  </a:moveTo>
                  <a:lnTo>
                    <a:pt x="5590" y="58617"/>
                  </a:lnTo>
                  <a:lnTo>
                    <a:pt x="13063" y="111621"/>
                  </a:lnTo>
                  <a:lnTo>
                    <a:pt x="35335" y="160219"/>
                  </a:lnTo>
                  <a:lnTo>
                    <a:pt x="49627" y="220014"/>
                  </a:lnTo>
                  <a:lnTo>
                    <a:pt x="63171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327626" y="2695295"/>
              <a:ext cx="94758" cy="284270"/>
            </a:xfrm>
            <a:custGeom>
              <a:avLst/>
              <a:gdLst/>
              <a:ahLst/>
              <a:cxnLst/>
              <a:rect l="0" t="0" r="0" b="0"/>
              <a:pathLst>
                <a:path w="94758" h="284270">
                  <a:moveTo>
                    <a:pt x="0" y="0"/>
                  </a:moveTo>
                  <a:lnTo>
                    <a:pt x="9065" y="58617"/>
                  </a:lnTo>
                  <a:lnTo>
                    <a:pt x="21789" y="115214"/>
                  </a:lnTo>
                  <a:lnTo>
                    <a:pt x="29572" y="135434"/>
                  </a:lnTo>
                  <a:lnTo>
                    <a:pt x="58715" y="190465"/>
                  </a:lnTo>
                  <a:lnTo>
                    <a:pt x="80636" y="251598"/>
                  </a:lnTo>
                  <a:lnTo>
                    <a:pt x="947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806348" y="2684766"/>
              <a:ext cx="89818" cy="326385"/>
            </a:xfrm>
            <a:custGeom>
              <a:avLst/>
              <a:gdLst/>
              <a:ahLst/>
              <a:cxnLst/>
              <a:rect l="0" t="0" r="0" b="0"/>
              <a:pathLst>
                <a:path w="89818" h="326385">
                  <a:moveTo>
                    <a:pt x="5590" y="0"/>
                  </a:moveTo>
                  <a:lnTo>
                    <a:pt x="0" y="16768"/>
                  </a:lnTo>
                  <a:lnTo>
                    <a:pt x="4443" y="68347"/>
                  </a:lnTo>
                  <a:lnTo>
                    <a:pt x="14350" y="131227"/>
                  </a:lnTo>
                  <a:lnTo>
                    <a:pt x="24691" y="152300"/>
                  </a:lnTo>
                  <a:lnTo>
                    <a:pt x="44004" y="180437"/>
                  </a:lnTo>
                  <a:lnTo>
                    <a:pt x="68436" y="242284"/>
                  </a:lnTo>
                  <a:lnTo>
                    <a:pt x="86670" y="302218"/>
                  </a:lnTo>
                  <a:lnTo>
                    <a:pt x="8981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00870" y="2716352"/>
              <a:ext cx="15909" cy="231628"/>
            </a:xfrm>
            <a:custGeom>
              <a:avLst/>
              <a:gdLst/>
              <a:ahLst/>
              <a:cxnLst/>
              <a:rect l="0" t="0" r="0" b="0"/>
              <a:pathLst>
                <a:path w="15909" h="231628">
                  <a:moveTo>
                    <a:pt x="10529" y="0"/>
                  </a:moveTo>
                  <a:lnTo>
                    <a:pt x="4939" y="16767"/>
                  </a:lnTo>
                  <a:lnTo>
                    <a:pt x="5315" y="34358"/>
                  </a:lnTo>
                  <a:lnTo>
                    <a:pt x="15908" y="84593"/>
                  </a:lnTo>
                  <a:lnTo>
                    <a:pt x="11468" y="142508"/>
                  </a:lnTo>
                  <a:lnTo>
                    <a:pt x="5439" y="199397"/>
                  </a:lnTo>
                  <a:lnTo>
                    <a:pt x="7097" y="217303"/>
                  </a:lnTo>
                  <a:lnTo>
                    <a:pt x="5901" y="22207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69202" y="2726880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2723" y="37479"/>
                  </a:lnTo>
                  <a:lnTo>
                    <a:pt x="14298" y="72326"/>
                  </a:lnTo>
                  <a:lnTo>
                    <a:pt x="16551" y="83313"/>
                  </a:lnTo>
                  <a:lnTo>
                    <a:pt x="12815" y="104878"/>
                  </a:lnTo>
                  <a:lnTo>
                    <a:pt x="5695" y="127331"/>
                  </a:lnTo>
                  <a:lnTo>
                    <a:pt x="1125" y="17987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05948" y="2716352"/>
              <a:ext cx="15425" cy="263213"/>
            </a:xfrm>
            <a:custGeom>
              <a:avLst/>
              <a:gdLst/>
              <a:ahLst/>
              <a:cxnLst/>
              <a:rect l="0" t="0" r="0" b="0"/>
              <a:pathLst>
                <a:path w="15425" h="263213">
                  <a:moveTo>
                    <a:pt x="10528" y="0"/>
                  </a:moveTo>
                  <a:lnTo>
                    <a:pt x="10528" y="58617"/>
                  </a:lnTo>
                  <a:lnTo>
                    <a:pt x="15424" y="104385"/>
                  </a:lnTo>
                  <a:lnTo>
                    <a:pt x="2493" y="163398"/>
                  </a:lnTo>
                  <a:lnTo>
                    <a:pt x="492" y="21680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95479" y="2705823"/>
              <a:ext cx="26159" cy="305328"/>
            </a:xfrm>
            <a:custGeom>
              <a:avLst/>
              <a:gdLst/>
              <a:ahLst/>
              <a:cxnLst/>
              <a:rect l="0" t="0" r="0" b="0"/>
              <a:pathLst>
                <a:path w="26159" h="305328">
                  <a:moveTo>
                    <a:pt x="26158" y="0"/>
                  </a:moveTo>
                  <a:lnTo>
                    <a:pt x="20569" y="16768"/>
                  </a:lnTo>
                  <a:lnTo>
                    <a:pt x="20944" y="34359"/>
                  </a:lnTo>
                  <a:lnTo>
                    <a:pt x="25471" y="92999"/>
                  </a:lnTo>
                  <a:lnTo>
                    <a:pt x="23615" y="131541"/>
                  </a:lnTo>
                  <a:lnTo>
                    <a:pt x="9451" y="172949"/>
                  </a:lnTo>
                  <a:lnTo>
                    <a:pt x="5960" y="225496"/>
                  </a:lnTo>
                  <a:lnTo>
                    <a:pt x="0" y="280343"/>
                  </a:lnTo>
                  <a:lnTo>
                    <a:pt x="5101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32922" y="2737409"/>
              <a:ext cx="20523" cy="305327"/>
            </a:xfrm>
            <a:custGeom>
              <a:avLst/>
              <a:gdLst/>
              <a:ahLst/>
              <a:cxnLst/>
              <a:rect l="0" t="0" r="0" b="0"/>
              <a:pathLst>
                <a:path w="20523" h="305327">
                  <a:moveTo>
                    <a:pt x="14932" y="0"/>
                  </a:moveTo>
                  <a:lnTo>
                    <a:pt x="20522" y="58617"/>
                  </a:lnTo>
                  <a:lnTo>
                    <a:pt x="17027" y="85323"/>
                  </a:lnTo>
                  <a:lnTo>
                    <a:pt x="0" y="146157"/>
                  </a:lnTo>
                  <a:lnTo>
                    <a:pt x="9182" y="205467"/>
                  </a:lnTo>
                  <a:lnTo>
                    <a:pt x="8962" y="262540"/>
                  </a:lnTo>
                  <a:lnTo>
                    <a:pt x="14932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90383" y="2516310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194067" y="10529"/>
                  </a:lnTo>
                  <a:lnTo>
                    <a:pt x="139893" y="10529"/>
                  </a:lnTo>
                  <a:lnTo>
                    <a:pt x="84132" y="7409"/>
                  </a:lnTo>
                  <a:lnTo>
                    <a:pt x="28057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4358798" y="2200455"/>
            <a:ext cx="284270" cy="26648"/>
          </a:xfrm>
          <a:custGeom>
            <a:avLst/>
            <a:gdLst/>
            <a:ahLst/>
            <a:cxnLst/>
            <a:rect l="0" t="0" r="0" b="0"/>
            <a:pathLst>
              <a:path w="284270" h="26648">
                <a:moveTo>
                  <a:pt x="284269" y="21058"/>
                </a:moveTo>
                <a:lnTo>
                  <a:pt x="267502" y="26647"/>
                </a:lnTo>
                <a:lnTo>
                  <a:pt x="249911" y="26271"/>
                </a:lnTo>
                <a:lnTo>
                  <a:pt x="191270" y="21744"/>
                </a:lnTo>
                <a:lnTo>
                  <a:pt x="136524" y="18073"/>
                </a:lnTo>
                <a:lnTo>
                  <a:pt x="80650" y="12019"/>
                </a:lnTo>
                <a:lnTo>
                  <a:pt x="25091" y="239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379855" y="1905658"/>
            <a:ext cx="242156" cy="31586"/>
          </a:xfrm>
          <a:custGeom>
            <a:avLst/>
            <a:gdLst/>
            <a:ahLst/>
            <a:cxnLst/>
            <a:rect l="0" t="0" r="0" b="0"/>
            <a:pathLst>
              <a:path w="242156" h="31586">
                <a:moveTo>
                  <a:pt x="242155" y="31585"/>
                </a:moveTo>
                <a:lnTo>
                  <a:pt x="183538" y="31585"/>
                </a:lnTo>
                <a:lnTo>
                  <a:pt x="129364" y="24349"/>
                </a:lnTo>
                <a:lnTo>
                  <a:pt x="76722" y="18588"/>
                </a:lnTo>
                <a:lnTo>
                  <a:pt x="17033" y="290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411440" y="1579274"/>
            <a:ext cx="221099" cy="10530"/>
          </a:xfrm>
          <a:custGeom>
            <a:avLst/>
            <a:gdLst/>
            <a:ahLst/>
            <a:cxnLst/>
            <a:rect l="0" t="0" r="0" b="0"/>
            <a:pathLst>
              <a:path w="221099" h="10530">
                <a:moveTo>
                  <a:pt x="221098" y="10529"/>
                </a:moveTo>
                <a:lnTo>
                  <a:pt x="162482" y="10529"/>
                </a:lnTo>
                <a:lnTo>
                  <a:pt x="108308" y="3293"/>
                </a:lnTo>
                <a:lnTo>
                  <a:pt x="52546" y="65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421969" y="1210777"/>
            <a:ext cx="221099" cy="8384"/>
          </a:xfrm>
          <a:custGeom>
            <a:avLst/>
            <a:gdLst/>
            <a:ahLst/>
            <a:cxnLst/>
            <a:rect l="0" t="0" r="0" b="0"/>
            <a:pathLst>
              <a:path w="221099" h="8384">
                <a:moveTo>
                  <a:pt x="221098" y="0"/>
                </a:moveTo>
                <a:lnTo>
                  <a:pt x="162481" y="5589"/>
                </a:lnTo>
                <a:lnTo>
                  <a:pt x="109477" y="8383"/>
                </a:lnTo>
                <a:lnTo>
                  <a:pt x="47605" y="133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4432497" y="831751"/>
            <a:ext cx="242157" cy="21058"/>
          </a:xfrm>
          <a:custGeom>
            <a:avLst/>
            <a:gdLst/>
            <a:ahLst/>
            <a:cxnLst/>
            <a:rect l="0" t="0" r="0" b="0"/>
            <a:pathLst>
              <a:path w="242157" h="21058">
                <a:moveTo>
                  <a:pt x="242156" y="21057"/>
                </a:moveTo>
                <a:lnTo>
                  <a:pt x="193225" y="21057"/>
                </a:lnTo>
                <a:lnTo>
                  <a:pt x="139683" y="15468"/>
                </a:lnTo>
                <a:lnTo>
                  <a:pt x="85737" y="4268"/>
                </a:lnTo>
                <a:lnTo>
                  <a:pt x="29327" y="84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379855" y="3148020"/>
            <a:ext cx="231628" cy="21058"/>
          </a:xfrm>
          <a:custGeom>
            <a:avLst/>
            <a:gdLst/>
            <a:ahLst/>
            <a:cxnLst/>
            <a:rect l="0" t="0" r="0" b="0"/>
            <a:pathLst>
              <a:path w="231628" h="21058">
                <a:moveTo>
                  <a:pt x="231627" y="0"/>
                </a:moveTo>
                <a:lnTo>
                  <a:pt x="173010" y="9065"/>
                </a:lnTo>
                <a:lnTo>
                  <a:pt x="118836" y="10240"/>
                </a:lnTo>
                <a:lnTo>
                  <a:pt x="63074" y="13591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411440" y="3505989"/>
            <a:ext cx="200043" cy="31587"/>
          </a:xfrm>
          <a:custGeom>
            <a:avLst/>
            <a:gdLst/>
            <a:ahLst/>
            <a:cxnLst/>
            <a:rect l="0" t="0" r="0" b="0"/>
            <a:pathLst>
              <a:path w="200043" h="31587">
                <a:moveTo>
                  <a:pt x="200042" y="31586"/>
                </a:moveTo>
                <a:lnTo>
                  <a:pt x="162564" y="23252"/>
                </a:lnTo>
                <a:lnTo>
                  <a:pt x="111140" y="21491"/>
                </a:lnTo>
                <a:lnTo>
                  <a:pt x="50294" y="12781"/>
                </a:lnTo>
                <a:lnTo>
                  <a:pt x="27032" y="1036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432497" y="3832373"/>
            <a:ext cx="210571" cy="26647"/>
          </a:xfrm>
          <a:custGeom>
            <a:avLst/>
            <a:gdLst/>
            <a:ahLst/>
            <a:cxnLst/>
            <a:rect l="0" t="0" r="0" b="0"/>
            <a:pathLst>
              <a:path w="210571" h="26647">
                <a:moveTo>
                  <a:pt x="210570" y="21057"/>
                </a:moveTo>
                <a:lnTo>
                  <a:pt x="193803" y="26646"/>
                </a:lnTo>
                <a:lnTo>
                  <a:pt x="176212" y="26270"/>
                </a:lnTo>
                <a:lnTo>
                  <a:pt x="117571" y="20573"/>
                </a:lnTo>
                <a:lnTo>
                  <a:pt x="62825" y="12860"/>
                </a:lnTo>
                <a:lnTo>
                  <a:pt x="27194" y="809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432497" y="4137699"/>
            <a:ext cx="189514" cy="31587"/>
          </a:xfrm>
          <a:custGeom>
            <a:avLst/>
            <a:gdLst/>
            <a:ahLst/>
            <a:cxnLst/>
            <a:rect l="0" t="0" r="0" b="0"/>
            <a:pathLst>
              <a:path w="189514" h="31587">
                <a:moveTo>
                  <a:pt x="189513" y="31586"/>
                </a:moveTo>
                <a:lnTo>
                  <a:pt x="134468" y="14797"/>
                </a:lnTo>
                <a:lnTo>
                  <a:pt x="75001" y="5502"/>
                </a:lnTo>
                <a:lnTo>
                  <a:pt x="19134" y="72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421969" y="4443026"/>
            <a:ext cx="210570" cy="42115"/>
          </a:xfrm>
          <a:custGeom>
            <a:avLst/>
            <a:gdLst/>
            <a:ahLst/>
            <a:cxnLst/>
            <a:rect l="0" t="0" r="0" b="0"/>
            <a:pathLst>
              <a:path w="210570" h="42115">
                <a:moveTo>
                  <a:pt x="210569" y="42114"/>
                </a:moveTo>
                <a:lnTo>
                  <a:pt x="173091" y="33780"/>
                </a:lnTo>
                <a:lnTo>
                  <a:pt x="114084" y="24638"/>
                </a:lnTo>
                <a:lnTo>
                  <a:pt x="54034" y="1552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390383" y="4822052"/>
            <a:ext cx="252685" cy="1"/>
          </a:xfrm>
          <a:custGeom>
            <a:avLst/>
            <a:gdLst/>
            <a:ahLst/>
            <a:cxnLst/>
            <a:rect l="0" t="0" r="0" b="0"/>
            <a:pathLst>
              <a:path w="252685" h="1">
                <a:moveTo>
                  <a:pt x="252684" y="0"/>
                </a:moveTo>
                <a:lnTo>
                  <a:pt x="194067" y="0"/>
                </a:lnTo>
                <a:lnTo>
                  <a:pt x="138723" y="0"/>
                </a:lnTo>
                <a:lnTo>
                  <a:pt x="75799" y="0"/>
                </a:lnTo>
                <a:lnTo>
                  <a:pt x="3532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5358301" y="2424708"/>
            <a:ext cx="80314" cy="83462"/>
          </a:xfrm>
          <a:custGeom>
            <a:avLst/>
            <a:gdLst/>
            <a:ahLst/>
            <a:cxnLst/>
            <a:rect l="0" t="0" r="0" b="0"/>
            <a:pathLst>
              <a:path w="80314" h="83462">
                <a:moveTo>
                  <a:pt x="42818" y="17903"/>
                </a:moveTo>
                <a:lnTo>
                  <a:pt x="26050" y="23492"/>
                </a:lnTo>
                <a:lnTo>
                  <a:pt x="22281" y="28648"/>
                </a:lnTo>
                <a:lnTo>
                  <a:pt x="20938" y="35595"/>
                </a:lnTo>
                <a:lnTo>
                  <a:pt x="21212" y="43736"/>
                </a:lnTo>
                <a:lnTo>
                  <a:pt x="24904" y="47993"/>
                </a:lnTo>
                <a:lnTo>
                  <a:pt x="30875" y="49661"/>
                </a:lnTo>
                <a:lnTo>
                  <a:pt x="38366" y="49604"/>
                </a:lnTo>
                <a:lnTo>
                  <a:pt x="42189" y="46056"/>
                </a:lnTo>
                <a:lnTo>
                  <a:pt x="43569" y="40181"/>
                </a:lnTo>
                <a:lnTo>
                  <a:pt x="43319" y="32755"/>
                </a:lnTo>
                <a:lnTo>
                  <a:pt x="39642" y="28974"/>
                </a:lnTo>
                <a:lnTo>
                  <a:pt x="33682" y="27623"/>
                </a:lnTo>
                <a:lnTo>
                  <a:pt x="26199" y="27893"/>
                </a:lnTo>
                <a:lnTo>
                  <a:pt x="22380" y="31582"/>
                </a:lnTo>
                <a:lnTo>
                  <a:pt x="21003" y="37551"/>
                </a:lnTo>
                <a:lnTo>
                  <a:pt x="21256" y="45039"/>
                </a:lnTo>
                <a:lnTo>
                  <a:pt x="24934" y="51202"/>
                </a:lnTo>
                <a:lnTo>
                  <a:pt x="38379" y="61168"/>
                </a:lnTo>
                <a:lnTo>
                  <a:pt x="45708" y="61954"/>
                </a:lnTo>
                <a:lnTo>
                  <a:pt x="60090" y="56588"/>
                </a:lnTo>
                <a:lnTo>
                  <a:pt x="71161" y="43285"/>
                </a:lnTo>
                <a:lnTo>
                  <a:pt x="75752" y="34825"/>
                </a:lnTo>
                <a:lnTo>
                  <a:pt x="76472" y="26844"/>
                </a:lnTo>
                <a:lnTo>
                  <a:pt x="71033" y="11739"/>
                </a:lnTo>
                <a:lnTo>
                  <a:pt x="65138" y="7944"/>
                </a:lnTo>
                <a:lnTo>
                  <a:pt x="49229" y="6848"/>
                </a:lnTo>
                <a:lnTo>
                  <a:pt x="33579" y="13380"/>
                </a:lnTo>
                <a:lnTo>
                  <a:pt x="4468" y="36637"/>
                </a:lnTo>
                <a:lnTo>
                  <a:pt x="874" y="44430"/>
                </a:lnTo>
                <a:lnTo>
                  <a:pt x="0" y="62448"/>
                </a:lnTo>
                <a:lnTo>
                  <a:pt x="3744" y="69827"/>
                </a:lnTo>
                <a:lnTo>
                  <a:pt x="17263" y="81145"/>
                </a:lnTo>
                <a:lnTo>
                  <a:pt x="25781" y="83461"/>
                </a:lnTo>
                <a:lnTo>
                  <a:pt x="44605" y="82915"/>
                </a:lnTo>
                <a:lnTo>
                  <a:pt x="61549" y="75653"/>
                </a:lnTo>
                <a:lnTo>
                  <a:pt x="69344" y="70441"/>
                </a:lnTo>
                <a:lnTo>
                  <a:pt x="74540" y="62287"/>
                </a:lnTo>
                <a:lnTo>
                  <a:pt x="80313" y="40749"/>
                </a:lnTo>
                <a:lnTo>
                  <a:pt x="78343" y="31964"/>
                </a:lnTo>
                <a:lnTo>
                  <a:pt x="73520" y="24937"/>
                </a:lnTo>
                <a:lnTo>
                  <a:pt x="66796" y="19083"/>
                </a:lnTo>
                <a:lnTo>
                  <a:pt x="59973" y="17520"/>
                </a:lnTo>
                <a:lnTo>
                  <a:pt x="53084" y="18817"/>
                </a:lnTo>
                <a:lnTo>
                  <a:pt x="46153" y="22022"/>
                </a:lnTo>
                <a:lnTo>
                  <a:pt x="35331" y="34942"/>
                </a:lnTo>
                <a:lnTo>
                  <a:pt x="30808" y="43300"/>
                </a:lnTo>
                <a:lnTo>
                  <a:pt x="30132" y="51212"/>
                </a:lnTo>
                <a:lnTo>
                  <a:pt x="35620" y="66242"/>
                </a:lnTo>
                <a:lnTo>
                  <a:pt x="41529" y="70016"/>
                </a:lnTo>
                <a:lnTo>
                  <a:pt x="57453" y="71090"/>
                </a:lnTo>
                <a:lnTo>
                  <a:pt x="64273" y="67399"/>
                </a:lnTo>
                <a:lnTo>
                  <a:pt x="74970" y="53939"/>
                </a:lnTo>
                <a:lnTo>
                  <a:pt x="77385" y="36259"/>
                </a:lnTo>
                <a:lnTo>
                  <a:pt x="76391" y="26631"/>
                </a:lnTo>
                <a:lnTo>
                  <a:pt x="72219" y="19042"/>
                </a:lnTo>
                <a:lnTo>
                  <a:pt x="58224" y="7491"/>
                </a:lnTo>
                <a:lnTo>
                  <a:pt x="25026" y="0"/>
                </a:lnTo>
                <a:lnTo>
                  <a:pt x="16919" y="3628"/>
                </a:lnTo>
                <a:lnTo>
                  <a:pt x="11514" y="10726"/>
                </a:lnTo>
                <a:lnTo>
                  <a:pt x="3907" y="36833"/>
                </a:lnTo>
                <a:lnTo>
                  <a:pt x="704" y="6001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1779316" y="2800580"/>
            <a:ext cx="252685" cy="296970"/>
            <a:chOff x="1779316" y="2800580"/>
            <a:chExt cx="252685" cy="296970"/>
          </a:xfrm>
        </p:grpSpPr>
        <p:sp>
          <p:nvSpPr>
            <p:cNvPr id="28" name="Freeform 27"/>
            <p:cNvSpPr/>
            <p:nvPr/>
          </p:nvSpPr>
          <p:spPr>
            <a:xfrm>
              <a:off x="1779316" y="2810959"/>
              <a:ext cx="221099" cy="231777"/>
            </a:xfrm>
            <a:custGeom>
              <a:avLst/>
              <a:gdLst/>
              <a:ahLst/>
              <a:cxnLst/>
              <a:rect l="0" t="0" r="0" b="0"/>
              <a:pathLst>
                <a:path w="221099" h="231777">
                  <a:moveTo>
                    <a:pt x="0" y="231776"/>
                  </a:moveTo>
                  <a:lnTo>
                    <a:pt x="0" y="173160"/>
                  </a:lnTo>
                  <a:lnTo>
                    <a:pt x="1170" y="120155"/>
                  </a:lnTo>
                  <a:lnTo>
                    <a:pt x="9575" y="85620"/>
                  </a:lnTo>
                  <a:lnTo>
                    <a:pt x="38920" y="22485"/>
                  </a:lnTo>
                  <a:lnTo>
                    <a:pt x="50833" y="5787"/>
                  </a:lnTo>
                  <a:lnTo>
                    <a:pt x="59625" y="1568"/>
                  </a:lnTo>
                  <a:lnTo>
                    <a:pt x="81872" y="0"/>
                  </a:lnTo>
                  <a:lnTo>
                    <a:pt x="92016" y="3559"/>
                  </a:lnTo>
                  <a:lnTo>
                    <a:pt x="109526" y="16873"/>
                  </a:lnTo>
                  <a:lnTo>
                    <a:pt x="112791" y="24166"/>
                  </a:lnTo>
                  <a:lnTo>
                    <a:pt x="112629" y="31369"/>
                  </a:lnTo>
                  <a:lnTo>
                    <a:pt x="110181" y="38510"/>
                  </a:lnTo>
                  <a:lnTo>
                    <a:pt x="110888" y="45610"/>
                  </a:lnTo>
                  <a:lnTo>
                    <a:pt x="136685" y="106349"/>
                  </a:lnTo>
                  <a:lnTo>
                    <a:pt x="155563" y="157028"/>
                  </a:lnTo>
                  <a:lnTo>
                    <a:pt x="174514" y="181293"/>
                  </a:lnTo>
                  <a:lnTo>
                    <a:pt x="221098" y="221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95129" y="2800580"/>
              <a:ext cx="136872" cy="284270"/>
            </a:xfrm>
            <a:custGeom>
              <a:avLst/>
              <a:gdLst/>
              <a:ahLst/>
              <a:cxnLst/>
              <a:rect l="0" t="0" r="0" b="0"/>
              <a:pathLst>
                <a:path w="136872" h="284270">
                  <a:moveTo>
                    <a:pt x="136871" y="0"/>
                  </a:moveTo>
                  <a:lnTo>
                    <a:pt x="121230" y="17981"/>
                  </a:lnTo>
                  <a:lnTo>
                    <a:pt x="107020" y="43152"/>
                  </a:lnTo>
                  <a:lnTo>
                    <a:pt x="78202" y="76331"/>
                  </a:lnTo>
                  <a:lnTo>
                    <a:pt x="56745" y="127858"/>
                  </a:lnTo>
                  <a:lnTo>
                    <a:pt x="42231" y="179977"/>
                  </a:lnTo>
                  <a:lnTo>
                    <a:pt x="28501" y="218273"/>
                  </a:lnTo>
                  <a:lnTo>
                    <a:pt x="3773" y="27466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95129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4312858" y="409175"/>
            <a:ext cx="203868" cy="390970"/>
          </a:xfrm>
          <a:custGeom>
            <a:avLst/>
            <a:gdLst/>
            <a:ahLst/>
            <a:cxnLst/>
            <a:rect l="0" t="0" r="0" b="0"/>
            <a:pathLst>
              <a:path w="203868" h="390970">
                <a:moveTo>
                  <a:pt x="35411" y="106721"/>
                </a:moveTo>
                <a:lnTo>
                  <a:pt x="10217" y="52846"/>
                </a:lnTo>
                <a:lnTo>
                  <a:pt x="0" y="30317"/>
                </a:lnTo>
                <a:lnTo>
                  <a:pt x="1346" y="40398"/>
                </a:lnTo>
                <a:lnTo>
                  <a:pt x="20147" y="75423"/>
                </a:lnTo>
                <a:lnTo>
                  <a:pt x="49510" y="106084"/>
                </a:lnTo>
                <a:lnTo>
                  <a:pt x="78583" y="124470"/>
                </a:lnTo>
                <a:lnTo>
                  <a:pt x="88759" y="129082"/>
                </a:lnTo>
                <a:lnTo>
                  <a:pt x="97882" y="129817"/>
                </a:lnTo>
                <a:lnTo>
                  <a:pt x="114259" y="124395"/>
                </a:lnTo>
                <a:lnTo>
                  <a:pt x="126217" y="111066"/>
                </a:lnTo>
                <a:lnTo>
                  <a:pt x="143425" y="73914"/>
                </a:lnTo>
                <a:lnTo>
                  <a:pt x="148914" y="37599"/>
                </a:lnTo>
                <a:lnTo>
                  <a:pt x="144702" y="0"/>
                </a:lnTo>
                <a:lnTo>
                  <a:pt x="148772" y="18428"/>
                </a:lnTo>
                <a:lnTo>
                  <a:pt x="156491" y="79958"/>
                </a:lnTo>
                <a:lnTo>
                  <a:pt x="161883" y="133886"/>
                </a:lnTo>
                <a:lnTo>
                  <a:pt x="170681" y="195956"/>
                </a:lnTo>
                <a:lnTo>
                  <a:pt x="179201" y="244840"/>
                </a:lnTo>
                <a:lnTo>
                  <a:pt x="180571" y="291665"/>
                </a:lnTo>
                <a:lnTo>
                  <a:pt x="172918" y="340244"/>
                </a:lnTo>
                <a:lnTo>
                  <a:pt x="162426" y="366097"/>
                </a:lnTo>
                <a:lnTo>
                  <a:pt x="146844" y="383046"/>
                </a:lnTo>
                <a:lnTo>
                  <a:pt x="137776" y="389204"/>
                </a:lnTo>
                <a:lnTo>
                  <a:pt x="128221" y="390969"/>
                </a:lnTo>
                <a:lnTo>
                  <a:pt x="108246" y="386691"/>
                </a:lnTo>
                <a:lnTo>
                  <a:pt x="100345" y="381105"/>
                </a:lnTo>
                <a:lnTo>
                  <a:pt x="88447" y="365540"/>
                </a:lnTo>
                <a:lnTo>
                  <a:pt x="80761" y="331457"/>
                </a:lnTo>
                <a:lnTo>
                  <a:pt x="78484" y="291722"/>
                </a:lnTo>
                <a:lnTo>
                  <a:pt x="92185" y="236374"/>
                </a:lnTo>
                <a:lnTo>
                  <a:pt x="99026" y="196739"/>
                </a:lnTo>
                <a:lnTo>
                  <a:pt x="114831" y="169138"/>
                </a:lnTo>
                <a:lnTo>
                  <a:pt x="168859" y="110338"/>
                </a:lnTo>
                <a:lnTo>
                  <a:pt x="194525" y="83345"/>
                </a:lnTo>
                <a:lnTo>
                  <a:pt x="203867" y="6460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5411647" y="2080079"/>
            <a:ext cx="168457" cy="183548"/>
            <a:chOff x="5411647" y="2080079"/>
            <a:chExt cx="168457" cy="183548"/>
          </a:xfrm>
        </p:grpSpPr>
        <p:sp>
          <p:nvSpPr>
            <p:cNvPr id="33" name="Freeform 32"/>
            <p:cNvSpPr/>
            <p:nvPr/>
          </p:nvSpPr>
          <p:spPr>
            <a:xfrm>
              <a:off x="5422176" y="2080079"/>
              <a:ext cx="157928" cy="183548"/>
            </a:xfrm>
            <a:custGeom>
              <a:avLst/>
              <a:gdLst/>
              <a:ahLst/>
              <a:cxnLst/>
              <a:rect l="0" t="0" r="0" b="0"/>
              <a:pathLst>
                <a:path w="157928" h="183548">
                  <a:moveTo>
                    <a:pt x="0" y="183547"/>
                  </a:moveTo>
                  <a:lnTo>
                    <a:pt x="0" y="124931"/>
                  </a:lnTo>
                  <a:lnTo>
                    <a:pt x="0" y="70757"/>
                  </a:lnTo>
                  <a:lnTo>
                    <a:pt x="3119" y="18115"/>
                  </a:lnTo>
                  <a:lnTo>
                    <a:pt x="5589" y="6579"/>
                  </a:lnTo>
                  <a:lnTo>
                    <a:pt x="9575" y="1228"/>
                  </a:lnTo>
                  <a:lnTo>
                    <a:pt x="14572" y="0"/>
                  </a:lnTo>
                  <a:lnTo>
                    <a:pt x="20243" y="1521"/>
                  </a:lnTo>
                  <a:lnTo>
                    <a:pt x="39403" y="14840"/>
                  </a:lnTo>
                  <a:lnTo>
                    <a:pt x="86614" y="71629"/>
                  </a:lnTo>
                  <a:lnTo>
                    <a:pt x="120303" y="122842"/>
                  </a:lnTo>
                  <a:lnTo>
                    <a:pt x="157927" y="17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11647" y="2137285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40882" y="2519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84269" y="157927"/>
            <a:ext cx="663296" cy="621182"/>
            <a:chOff x="284269" y="157927"/>
            <a:chExt cx="663296" cy="621182"/>
          </a:xfrm>
        </p:grpSpPr>
        <p:sp>
          <p:nvSpPr>
            <p:cNvPr id="36" name="Freeform 35"/>
            <p:cNvSpPr/>
            <p:nvPr/>
          </p:nvSpPr>
          <p:spPr>
            <a:xfrm>
              <a:off x="284269" y="271115"/>
              <a:ext cx="336913" cy="507994"/>
            </a:xfrm>
            <a:custGeom>
              <a:avLst/>
              <a:gdLst/>
              <a:ahLst/>
              <a:cxnLst/>
              <a:rect l="0" t="0" r="0" b="0"/>
              <a:pathLst>
                <a:path w="336913" h="507994">
                  <a:moveTo>
                    <a:pt x="0" y="507993"/>
                  </a:moveTo>
                  <a:lnTo>
                    <a:pt x="0" y="449377"/>
                  </a:lnTo>
                  <a:lnTo>
                    <a:pt x="8405" y="396372"/>
                  </a:lnTo>
                  <a:lnTo>
                    <a:pt x="24749" y="340089"/>
                  </a:lnTo>
                  <a:lnTo>
                    <a:pt x="38640" y="283061"/>
                  </a:lnTo>
                  <a:lnTo>
                    <a:pt x="56157" y="224606"/>
                  </a:lnTo>
                  <a:lnTo>
                    <a:pt x="73700" y="168078"/>
                  </a:lnTo>
                  <a:lnTo>
                    <a:pt x="82148" y="108747"/>
                  </a:lnTo>
                  <a:lnTo>
                    <a:pt x="89543" y="84496"/>
                  </a:lnTo>
                  <a:lnTo>
                    <a:pt x="98288" y="63579"/>
                  </a:lnTo>
                  <a:lnTo>
                    <a:pt x="109953" y="3951"/>
                  </a:lnTo>
                  <a:lnTo>
                    <a:pt x="113076" y="0"/>
                  </a:lnTo>
                  <a:lnTo>
                    <a:pt x="116328" y="875"/>
                  </a:lnTo>
                  <a:lnTo>
                    <a:pt x="123061" y="11206"/>
                  </a:lnTo>
                  <a:lnTo>
                    <a:pt x="151145" y="73785"/>
                  </a:lnTo>
                  <a:lnTo>
                    <a:pt x="171534" y="128633"/>
                  </a:lnTo>
                  <a:lnTo>
                    <a:pt x="189456" y="189899"/>
                  </a:lnTo>
                  <a:lnTo>
                    <a:pt x="214289" y="252891"/>
                  </a:lnTo>
                  <a:lnTo>
                    <a:pt x="234095" y="301928"/>
                  </a:lnTo>
                  <a:lnTo>
                    <a:pt x="265624" y="360990"/>
                  </a:lnTo>
                  <a:lnTo>
                    <a:pt x="302419" y="415467"/>
                  </a:lnTo>
                  <a:lnTo>
                    <a:pt x="318113" y="442364"/>
                  </a:lnTo>
                  <a:lnTo>
                    <a:pt x="328557" y="454258"/>
                  </a:lnTo>
                  <a:lnTo>
                    <a:pt x="331342" y="455792"/>
                  </a:lnTo>
                  <a:lnTo>
                    <a:pt x="336912" y="455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8497" y="55801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25764" y="7409"/>
                  </a:lnTo>
                  <a:lnTo>
                    <a:pt x="65218" y="976"/>
                  </a:lnTo>
                  <a:lnTo>
                    <a:pt x="19598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9740" y="157927"/>
              <a:ext cx="167825" cy="526426"/>
            </a:xfrm>
            <a:custGeom>
              <a:avLst/>
              <a:gdLst/>
              <a:ahLst/>
              <a:cxnLst/>
              <a:rect l="0" t="0" r="0" b="0"/>
              <a:pathLst>
                <a:path w="167825" h="526426">
                  <a:moveTo>
                    <a:pt x="167824" y="0"/>
                  </a:moveTo>
                  <a:lnTo>
                    <a:pt x="123862" y="20243"/>
                  </a:lnTo>
                  <a:lnTo>
                    <a:pt x="110071" y="35903"/>
                  </a:lnTo>
                  <a:lnTo>
                    <a:pt x="65750" y="96473"/>
                  </a:lnTo>
                  <a:lnTo>
                    <a:pt x="29498" y="158078"/>
                  </a:lnTo>
                  <a:lnTo>
                    <a:pt x="10167" y="218923"/>
                  </a:lnTo>
                  <a:lnTo>
                    <a:pt x="2568" y="255159"/>
                  </a:lnTo>
                  <a:lnTo>
                    <a:pt x="0" y="314914"/>
                  </a:lnTo>
                  <a:lnTo>
                    <a:pt x="7899" y="373467"/>
                  </a:lnTo>
                  <a:lnTo>
                    <a:pt x="24134" y="436526"/>
                  </a:lnTo>
                  <a:lnTo>
                    <a:pt x="40111" y="466513"/>
                  </a:lnTo>
                  <a:lnTo>
                    <a:pt x="94125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516103" y="157927"/>
            <a:ext cx="787917" cy="663296"/>
            <a:chOff x="1516103" y="157927"/>
            <a:chExt cx="787917" cy="663296"/>
          </a:xfrm>
        </p:grpSpPr>
        <p:sp>
          <p:nvSpPr>
            <p:cNvPr id="40" name="Freeform 39"/>
            <p:cNvSpPr/>
            <p:nvPr/>
          </p:nvSpPr>
          <p:spPr>
            <a:xfrm>
              <a:off x="2010943" y="157927"/>
              <a:ext cx="293077" cy="589597"/>
            </a:xfrm>
            <a:custGeom>
              <a:avLst/>
              <a:gdLst/>
              <a:ahLst/>
              <a:cxnLst/>
              <a:rect l="0" t="0" r="0" b="0"/>
              <a:pathLst>
                <a:path w="293077" h="589597">
                  <a:moveTo>
                    <a:pt x="0" y="0"/>
                  </a:moveTo>
                  <a:lnTo>
                    <a:pt x="24046" y="9575"/>
                  </a:lnTo>
                  <a:lnTo>
                    <a:pt x="86287" y="59898"/>
                  </a:lnTo>
                  <a:lnTo>
                    <a:pt x="142355" y="106240"/>
                  </a:lnTo>
                  <a:lnTo>
                    <a:pt x="200523" y="168540"/>
                  </a:lnTo>
                  <a:lnTo>
                    <a:pt x="228650" y="203186"/>
                  </a:lnTo>
                  <a:lnTo>
                    <a:pt x="259094" y="262240"/>
                  </a:lnTo>
                  <a:lnTo>
                    <a:pt x="286081" y="315727"/>
                  </a:lnTo>
                  <a:lnTo>
                    <a:pt x="293076" y="373585"/>
                  </a:lnTo>
                  <a:lnTo>
                    <a:pt x="291338" y="428167"/>
                  </a:lnTo>
                  <a:lnTo>
                    <a:pt x="276794" y="483850"/>
                  </a:lnTo>
                  <a:lnTo>
                    <a:pt x="265417" y="514590"/>
                  </a:lnTo>
                  <a:lnTo>
                    <a:pt x="232269" y="573471"/>
                  </a:lnTo>
                  <a:lnTo>
                    <a:pt x="221098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42570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16103" y="621181"/>
              <a:ext cx="37192" cy="200042"/>
            </a:xfrm>
            <a:custGeom>
              <a:avLst/>
              <a:gdLst/>
              <a:ahLst/>
              <a:cxnLst/>
              <a:rect l="0" t="0" r="0" b="0"/>
              <a:pathLst>
                <a:path w="37192" h="200042">
                  <a:moveTo>
                    <a:pt x="0" y="0"/>
                  </a:moveTo>
                  <a:lnTo>
                    <a:pt x="15641" y="17981"/>
                  </a:lnTo>
                  <a:lnTo>
                    <a:pt x="23719" y="34897"/>
                  </a:lnTo>
                  <a:lnTo>
                    <a:pt x="33669" y="92997"/>
                  </a:lnTo>
                  <a:lnTo>
                    <a:pt x="37191" y="115032"/>
                  </a:lnTo>
                  <a:lnTo>
                    <a:pt x="26966" y="168353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7035620" y="126341"/>
            <a:ext cx="123759" cy="505369"/>
          </a:xfrm>
          <a:custGeom>
            <a:avLst/>
            <a:gdLst/>
            <a:ahLst/>
            <a:cxnLst/>
            <a:rect l="0" t="0" r="0" b="0"/>
            <a:pathLst>
              <a:path w="123759" h="505369">
                <a:moveTo>
                  <a:pt x="123758" y="0"/>
                </a:moveTo>
                <a:lnTo>
                  <a:pt x="106990" y="11179"/>
                </a:lnTo>
                <a:lnTo>
                  <a:pt x="95639" y="26026"/>
                </a:lnTo>
                <a:lnTo>
                  <a:pt x="67846" y="81590"/>
                </a:lnTo>
                <a:lnTo>
                  <a:pt x="41454" y="136523"/>
                </a:lnTo>
                <a:lnTo>
                  <a:pt x="19189" y="192587"/>
                </a:lnTo>
                <a:lnTo>
                  <a:pt x="4577" y="246273"/>
                </a:lnTo>
                <a:lnTo>
                  <a:pt x="0" y="308003"/>
                </a:lnTo>
                <a:lnTo>
                  <a:pt x="9149" y="359538"/>
                </a:lnTo>
                <a:lnTo>
                  <a:pt x="26821" y="418791"/>
                </a:lnTo>
                <a:lnTo>
                  <a:pt x="59946" y="481773"/>
                </a:lnTo>
                <a:lnTo>
                  <a:pt x="71115" y="5053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7864788" y="178984"/>
            <a:ext cx="923473" cy="579068"/>
            <a:chOff x="7864788" y="178984"/>
            <a:chExt cx="923473" cy="579068"/>
          </a:xfrm>
        </p:grpSpPr>
        <p:sp>
          <p:nvSpPr>
            <p:cNvPr id="45" name="Freeform 44"/>
            <p:cNvSpPr/>
            <p:nvPr/>
          </p:nvSpPr>
          <p:spPr>
            <a:xfrm>
              <a:off x="8591253" y="178984"/>
              <a:ext cx="197008" cy="473783"/>
            </a:xfrm>
            <a:custGeom>
              <a:avLst/>
              <a:gdLst/>
              <a:ahLst/>
              <a:cxnLst/>
              <a:rect l="0" t="0" r="0" b="0"/>
              <a:pathLst>
                <a:path w="197008" h="473783">
                  <a:moveTo>
                    <a:pt x="0" y="0"/>
                  </a:moveTo>
                  <a:lnTo>
                    <a:pt x="55045" y="53875"/>
                  </a:lnTo>
                  <a:lnTo>
                    <a:pt x="106453" y="95000"/>
                  </a:lnTo>
                  <a:lnTo>
                    <a:pt x="150490" y="136919"/>
                  </a:lnTo>
                  <a:lnTo>
                    <a:pt x="185877" y="197853"/>
                  </a:lnTo>
                  <a:lnTo>
                    <a:pt x="193747" y="222465"/>
                  </a:lnTo>
                  <a:lnTo>
                    <a:pt x="197007" y="266867"/>
                  </a:lnTo>
                  <a:lnTo>
                    <a:pt x="188221" y="317617"/>
                  </a:lnTo>
                  <a:lnTo>
                    <a:pt x="170626" y="376702"/>
                  </a:lnTo>
                  <a:lnTo>
                    <a:pt x="134106" y="432543"/>
                  </a:lnTo>
                  <a:lnTo>
                    <a:pt x="115814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64788" y="568538"/>
              <a:ext cx="84228" cy="189514"/>
            </a:xfrm>
            <a:custGeom>
              <a:avLst/>
              <a:gdLst/>
              <a:ahLst/>
              <a:cxnLst/>
              <a:rect l="0" t="0" r="0" b="0"/>
              <a:pathLst>
                <a:path w="84228" h="189514">
                  <a:moveTo>
                    <a:pt x="0" y="0"/>
                  </a:moveTo>
                  <a:lnTo>
                    <a:pt x="16810" y="19151"/>
                  </a:lnTo>
                  <a:lnTo>
                    <a:pt x="49497" y="73218"/>
                  </a:lnTo>
                  <a:lnTo>
                    <a:pt x="72822" y="126279"/>
                  </a:lnTo>
                  <a:lnTo>
                    <a:pt x="80848" y="157909"/>
                  </a:lnTo>
                  <a:lnTo>
                    <a:pt x="8422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338362" y="273333"/>
            <a:ext cx="263214" cy="326792"/>
            <a:chOff x="7338362" y="273333"/>
            <a:chExt cx="263214" cy="326792"/>
          </a:xfrm>
        </p:grpSpPr>
        <p:sp>
          <p:nvSpPr>
            <p:cNvPr id="48" name="Freeform 47"/>
            <p:cNvSpPr/>
            <p:nvPr/>
          </p:nvSpPr>
          <p:spPr>
            <a:xfrm>
              <a:off x="7338362" y="273333"/>
              <a:ext cx="263214" cy="274149"/>
            </a:xfrm>
            <a:custGeom>
              <a:avLst/>
              <a:gdLst/>
              <a:ahLst/>
              <a:cxnLst/>
              <a:rect l="0" t="0" r="0" b="0"/>
              <a:pathLst>
                <a:path w="263214" h="274149">
                  <a:moveTo>
                    <a:pt x="0" y="242563"/>
                  </a:moveTo>
                  <a:lnTo>
                    <a:pt x="0" y="193632"/>
                  </a:lnTo>
                  <a:lnTo>
                    <a:pt x="0" y="134502"/>
                  </a:lnTo>
                  <a:lnTo>
                    <a:pt x="8334" y="72008"/>
                  </a:lnTo>
                  <a:lnTo>
                    <a:pt x="15685" y="23130"/>
                  </a:lnTo>
                  <a:lnTo>
                    <a:pt x="20985" y="14386"/>
                  </a:lnTo>
                  <a:lnTo>
                    <a:pt x="36233" y="1551"/>
                  </a:lnTo>
                  <a:lnTo>
                    <a:pt x="44043" y="0"/>
                  </a:lnTo>
                  <a:lnTo>
                    <a:pt x="51589" y="1306"/>
                  </a:lnTo>
                  <a:lnTo>
                    <a:pt x="58959" y="4516"/>
                  </a:lnTo>
                  <a:lnTo>
                    <a:pt x="80511" y="25801"/>
                  </a:lnTo>
                  <a:lnTo>
                    <a:pt x="115786" y="86131"/>
                  </a:lnTo>
                  <a:lnTo>
                    <a:pt x="150905" y="146617"/>
                  </a:lnTo>
                  <a:lnTo>
                    <a:pt x="191593" y="205881"/>
                  </a:lnTo>
                  <a:lnTo>
                    <a:pt x="244206" y="264081"/>
                  </a:lnTo>
                  <a:lnTo>
                    <a:pt x="263213" y="274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22591" y="284269"/>
              <a:ext cx="157928" cy="315856"/>
            </a:xfrm>
            <a:custGeom>
              <a:avLst/>
              <a:gdLst/>
              <a:ahLst/>
              <a:cxnLst/>
              <a:rect l="0" t="0" r="0" b="0"/>
              <a:pathLst>
                <a:path w="157928" h="315856">
                  <a:moveTo>
                    <a:pt x="157927" y="0"/>
                  </a:moveTo>
                  <a:lnTo>
                    <a:pt x="128618" y="29308"/>
                  </a:lnTo>
                  <a:lnTo>
                    <a:pt x="96694" y="88428"/>
                  </a:lnTo>
                  <a:lnTo>
                    <a:pt x="69879" y="136747"/>
                  </a:lnTo>
                  <a:lnTo>
                    <a:pt x="45172" y="195164"/>
                  </a:lnTo>
                  <a:lnTo>
                    <a:pt x="23090" y="25237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8038183" y="345089"/>
            <a:ext cx="241392" cy="622873"/>
          </a:xfrm>
          <a:custGeom>
            <a:avLst/>
            <a:gdLst/>
            <a:ahLst/>
            <a:cxnLst/>
            <a:rect l="0" t="0" r="0" b="0"/>
            <a:pathLst>
              <a:path w="241392" h="622873">
                <a:moveTo>
                  <a:pt x="5589" y="160278"/>
                </a:moveTo>
                <a:lnTo>
                  <a:pt x="0" y="143511"/>
                </a:lnTo>
                <a:lnTo>
                  <a:pt x="375" y="125920"/>
                </a:lnTo>
                <a:lnTo>
                  <a:pt x="10148" y="74853"/>
                </a:lnTo>
                <a:lnTo>
                  <a:pt x="22174" y="20138"/>
                </a:lnTo>
                <a:lnTo>
                  <a:pt x="23665" y="22398"/>
                </a:lnTo>
                <a:lnTo>
                  <a:pt x="27423" y="75181"/>
                </a:lnTo>
                <a:lnTo>
                  <a:pt x="34902" y="129214"/>
                </a:lnTo>
                <a:lnTo>
                  <a:pt x="42315" y="179359"/>
                </a:lnTo>
                <a:lnTo>
                  <a:pt x="47621" y="188206"/>
                </a:lnTo>
                <a:lnTo>
                  <a:pt x="62874" y="201157"/>
                </a:lnTo>
                <a:lnTo>
                  <a:pt x="70685" y="201569"/>
                </a:lnTo>
                <a:lnTo>
                  <a:pt x="78232" y="198334"/>
                </a:lnTo>
                <a:lnTo>
                  <a:pt x="133949" y="153022"/>
                </a:lnTo>
                <a:lnTo>
                  <a:pt x="186214" y="96470"/>
                </a:lnTo>
                <a:lnTo>
                  <a:pt x="217437" y="54868"/>
                </a:lnTo>
                <a:lnTo>
                  <a:pt x="241391" y="0"/>
                </a:lnTo>
                <a:lnTo>
                  <a:pt x="235268" y="26756"/>
                </a:lnTo>
                <a:lnTo>
                  <a:pt x="229230" y="65344"/>
                </a:lnTo>
                <a:lnTo>
                  <a:pt x="227441" y="124351"/>
                </a:lnTo>
                <a:lnTo>
                  <a:pt x="226910" y="184338"/>
                </a:lnTo>
                <a:lnTo>
                  <a:pt x="226731" y="246529"/>
                </a:lnTo>
                <a:lnTo>
                  <a:pt x="219461" y="303874"/>
                </a:lnTo>
                <a:lnTo>
                  <a:pt x="213692" y="360262"/>
                </a:lnTo>
                <a:lnTo>
                  <a:pt x="207223" y="416460"/>
                </a:lnTo>
                <a:lnTo>
                  <a:pt x="194387" y="475208"/>
                </a:lnTo>
                <a:lnTo>
                  <a:pt x="180923" y="534832"/>
                </a:lnTo>
                <a:lnTo>
                  <a:pt x="164904" y="582563"/>
                </a:lnTo>
                <a:lnTo>
                  <a:pt x="148925" y="605714"/>
                </a:lnTo>
                <a:lnTo>
                  <a:pt x="139751" y="615163"/>
                </a:lnTo>
                <a:lnTo>
                  <a:pt x="130126" y="620292"/>
                </a:lnTo>
                <a:lnTo>
                  <a:pt x="110071" y="622872"/>
                </a:lnTo>
                <a:lnTo>
                  <a:pt x="102150" y="619583"/>
                </a:lnTo>
                <a:lnTo>
                  <a:pt x="90229" y="606569"/>
                </a:lnTo>
                <a:lnTo>
                  <a:pt x="69276" y="544942"/>
                </a:lnTo>
                <a:lnTo>
                  <a:pt x="61504" y="492621"/>
                </a:lnTo>
                <a:lnTo>
                  <a:pt x="62321" y="432666"/>
                </a:lnTo>
                <a:lnTo>
                  <a:pt x="69971" y="373567"/>
                </a:lnTo>
                <a:lnTo>
                  <a:pt x="82767" y="322131"/>
                </a:lnTo>
                <a:lnTo>
                  <a:pt x="113641" y="262829"/>
                </a:lnTo>
                <a:lnTo>
                  <a:pt x="163880" y="203419"/>
                </a:lnTo>
                <a:lnTo>
                  <a:pt x="216159" y="16027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1140500" y="260495"/>
            <a:ext cx="207148" cy="410511"/>
          </a:xfrm>
          <a:custGeom>
            <a:avLst/>
            <a:gdLst/>
            <a:ahLst/>
            <a:cxnLst/>
            <a:rect l="0" t="0" r="0" b="0"/>
            <a:pathLst>
              <a:path w="207148" h="410511">
                <a:moveTo>
                  <a:pt x="80805" y="13245"/>
                </a:moveTo>
                <a:lnTo>
                  <a:pt x="65164" y="31226"/>
                </a:lnTo>
                <a:lnTo>
                  <a:pt x="45961" y="77398"/>
                </a:lnTo>
                <a:lnTo>
                  <a:pt x="43538" y="79410"/>
                </a:lnTo>
                <a:lnTo>
                  <a:pt x="41922" y="76073"/>
                </a:lnTo>
                <a:lnTo>
                  <a:pt x="40845" y="69168"/>
                </a:lnTo>
                <a:lnTo>
                  <a:pt x="42467" y="62226"/>
                </a:lnTo>
                <a:lnTo>
                  <a:pt x="62600" y="21674"/>
                </a:lnTo>
                <a:lnTo>
                  <a:pt x="76223" y="8023"/>
                </a:lnTo>
                <a:lnTo>
                  <a:pt x="84770" y="2745"/>
                </a:lnTo>
                <a:lnTo>
                  <a:pt x="106744" y="0"/>
                </a:lnTo>
                <a:lnTo>
                  <a:pt x="129768" y="3849"/>
                </a:lnTo>
                <a:lnTo>
                  <a:pt x="147800" y="13359"/>
                </a:lnTo>
                <a:lnTo>
                  <a:pt x="160494" y="28504"/>
                </a:lnTo>
                <a:lnTo>
                  <a:pt x="168865" y="48103"/>
                </a:lnTo>
                <a:lnTo>
                  <a:pt x="177358" y="98813"/>
                </a:lnTo>
                <a:lnTo>
                  <a:pt x="191006" y="160604"/>
                </a:lnTo>
                <a:lnTo>
                  <a:pt x="184288" y="217092"/>
                </a:lnTo>
                <a:lnTo>
                  <a:pt x="175028" y="267057"/>
                </a:lnTo>
                <a:lnTo>
                  <a:pt x="164875" y="315786"/>
                </a:lnTo>
                <a:lnTo>
                  <a:pt x="156774" y="343070"/>
                </a:lnTo>
                <a:lnTo>
                  <a:pt x="132510" y="379650"/>
                </a:lnTo>
                <a:lnTo>
                  <a:pt x="117823" y="393681"/>
                </a:lnTo>
                <a:lnTo>
                  <a:pt x="99597" y="403816"/>
                </a:lnTo>
                <a:lnTo>
                  <a:pt x="64016" y="410510"/>
                </a:lnTo>
                <a:lnTo>
                  <a:pt x="40588" y="405837"/>
                </a:lnTo>
                <a:lnTo>
                  <a:pt x="29427" y="401315"/>
                </a:lnTo>
                <a:lnTo>
                  <a:pt x="13907" y="386932"/>
                </a:lnTo>
                <a:lnTo>
                  <a:pt x="8130" y="378183"/>
                </a:lnTo>
                <a:lnTo>
                  <a:pt x="0" y="337924"/>
                </a:lnTo>
                <a:lnTo>
                  <a:pt x="3181" y="294540"/>
                </a:lnTo>
                <a:lnTo>
                  <a:pt x="7999" y="283833"/>
                </a:lnTo>
                <a:lnTo>
                  <a:pt x="22710" y="268817"/>
                </a:lnTo>
                <a:lnTo>
                  <a:pt x="50724" y="253787"/>
                </a:lnTo>
                <a:lnTo>
                  <a:pt x="70945" y="251954"/>
                </a:lnTo>
                <a:lnTo>
                  <a:pt x="91631" y="256209"/>
                </a:lnTo>
                <a:lnTo>
                  <a:pt x="153361" y="291183"/>
                </a:lnTo>
                <a:lnTo>
                  <a:pt x="177692" y="314096"/>
                </a:lnTo>
                <a:lnTo>
                  <a:pt x="207147" y="3606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1821430" y="252683"/>
            <a:ext cx="52643" cy="389556"/>
          </a:xfrm>
          <a:custGeom>
            <a:avLst/>
            <a:gdLst/>
            <a:ahLst/>
            <a:cxnLst/>
            <a:rect l="0" t="0" r="0" b="0"/>
            <a:pathLst>
              <a:path w="52643" h="389556">
                <a:moveTo>
                  <a:pt x="52642" y="0"/>
                </a:moveTo>
                <a:lnTo>
                  <a:pt x="44309" y="48931"/>
                </a:lnTo>
                <a:lnTo>
                  <a:pt x="42547" y="108062"/>
                </a:lnTo>
                <a:lnTo>
                  <a:pt x="41029" y="164802"/>
                </a:lnTo>
                <a:lnTo>
                  <a:pt x="33797" y="221070"/>
                </a:lnTo>
                <a:lnTo>
                  <a:pt x="32022" y="277245"/>
                </a:lnTo>
                <a:lnTo>
                  <a:pt x="24436" y="333402"/>
                </a:lnTo>
                <a:lnTo>
                  <a:pt x="19718" y="370837"/>
                </a:lnTo>
                <a:lnTo>
                  <a:pt x="15485" y="377076"/>
                </a:lnTo>
                <a:lnTo>
                  <a:pt x="0" y="3895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6866873" y="3032207"/>
            <a:ext cx="171900" cy="263213"/>
          </a:xfrm>
          <a:custGeom>
            <a:avLst/>
            <a:gdLst/>
            <a:ahLst/>
            <a:cxnLst/>
            <a:rect l="0" t="0" r="0" b="0"/>
            <a:pathLst>
              <a:path w="171900" h="263213">
                <a:moveTo>
                  <a:pt x="124049" y="0"/>
                </a:moveTo>
                <a:lnTo>
                  <a:pt x="69005" y="16788"/>
                </a:lnTo>
                <a:lnTo>
                  <a:pt x="32220" y="18622"/>
                </a:lnTo>
                <a:lnTo>
                  <a:pt x="9537" y="14906"/>
                </a:lnTo>
                <a:lnTo>
                  <a:pt x="3254" y="18126"/>
                </a:lnTo>
                <a:lnTo>
                  <a:pt x="234" y="24952"/>
                </a:lnTo>
                <a:lnTo>
                  <a:pt x="0" y="43845"/>
                </a:lnTo>
                <a:lnTo>
                  <a:pt x="15765" y="105437"/>
                </a:lnTo>
                <a:lnTo>
                  <a:pt x="22501" y="126409"/>
                </a:lnTo>
                <a:lnTo>
                  <a:pt x="27104" y="129896"/>
                </a:lnTo>
                <a:lnTo>
                  <a:pt x="32512" y="128711"/>
                </a:lnTo>
                <a:lnTo>
                  <a:pt x="47101" y="120376"/>
                </a:lnTo>
                <a:lnTo>
                  <a:pt x="69183" y="112772"/>
                </a:lnTo>
                <a:lnTo>
                  <a:pt x="91475" y="111732"/>
                </a:lnTo>
                <a:lnTo>
                  <a:pt x="113081" y="116339"/>
                </a:lnTo>
                <a:lnTo>
                  <a:pt x="134382" y="126186"/>
                </a:lnTo>
                <a:lnTo>
                  <a:pt x="160516" y="150472"/>
                </a:lnTo>
                <a:lnTo>
                  <a:pt x="169502" y="172941"/>
                </a:lnTo>
                <a:lnTo>
                  <a:pt x="171899" y="185484"/>
                </a:lnTo>
                <a:lnTo>
                  <a:pt x="168322" y="205660"/>
                </a:lnTo>
                <a:lnTo>
                  <a:pt x="164093" y="214316"/>
                </a:lnTo>
                <a:lnTo>
                  <a:pt x="150035" y="227052"/>
                </a:lnTo>
                <a:lnTo>
                  <a:pt x="112414" y="244761"/>
                </a:lnTo>
                <a:lnTo>
                  <a:pt x="52399" y="254760"/>
                </a:lnTo>
                <a:lnTo>
                  <a:pt x="8236" y="2632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2084642" y="3121873"/>
            <a:ext cx="343103" cy="268304"/>
            <a:chOff x="2084642" y="3121873"/>
            <a:chExt cx="343103" cy="268304"/>
          </a:xfrm>
        </p:grpSpPr>
        <p:sp>
          <p:nvSpPr>
            <p:cNvPr id="55" name="Freeform 54"/>
            <p:cNvSpPr/>
            <p:nvPr/>
          </p:nvSpPr>
          <p:spPr>
            <a:xfrm>
              <a:off x="2084642" y="325330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54523" y="3121873"/>
              <a:ext cx="173222" cy="268304"/>
            </a:xfrm>
            <a:custGeom>
              <a:avLst/>
              <a:gdLst/>
              <a:ahLst/>
              <a:cxnLst/>
              <a:rect l="0" t="0" r="0" b="0"/>
              <a:pathLst>
                <a:path w="173222" h="268304">
                  <a:moveTo>
                    <a:pt x="124917" y="15619"/>
                  </a:moveTo>
                  <a:lnTo>
                    <a:pt x="82225" y="12500"/>
                  </a:lnTo>
                  <a:lnTo>
                    <a:pt x="30085" y="0"/>
                  </a:lnTo>
                  <a:lnTo>
                    <a:pt x="9070" y="2048"/>
                  </a:lnTo>
                  <a:lnTo>
                    <a:pt x="3232" y="7741"/>
                  </a:lnTo>
                  <a:lnTo>
                    <a:pt x="510" y="16216"/>
                  </a:lnTo>
                  <a:lnTo>
                    <a:pt x="0" y="75576"/>
                  </a:lnTo>
                  <a:lnTo>
                    <a:pt x="4277" y="98418"/>
                  </a:lnTo>
                  <a:lnTo>
                    <a:pt x="9395" y="104744"/>
                  </a:lnTo>
                  <a:lnTo>
                    <a:pt x="16317" y="107791"/>
                  </a:lnTo>
                  <a:lnTo>
                    <a:pt x="33367" y="108057"/>
                  </a:lnTo>
                  <a:lnTo>
                    <a:pt x="62696" y="103969"/>
                  </a:lnTo>
                  <a:lnTo>
                    <a:pt x="114513" y="114890"/>
                  </a:lnTo>
                  <a:lnTo>
                    <a:pt x="140422" y="130300"/>
                  </a:lnTo>
                  <a:lnTo>
                    <a:pt x="162916" y="155274"/>
                  </a:lnTo>
                  <a:lnTo>
                    <a:pt x="171051" y="177903"/>
                  </a:lnTo>
                  <a:lnTo>
                    <a:pt x="173221" y="190489"/>
                  </a:lnTo>
                  <a:lnTo>
                    <a:pt x="169392" y="213831"/>
                  </a:lnTo>
                  <a:lnTo>
                    <a:pt x="158722" y="234735"/>
                  </a:lnTo>
                  <a:lnTo>
                    <a:pt x="142281" y="251824"/>
                  </a:lnTo>
                  <a:lnTo>
                    <a:pt x="120156" y="260979"/>
                  </a:lnTo>
                  <a:lnTo>
                    <a:pt x="84512" y="266133"/>
                  </a:lnTo>
                  <a:lnTo>
                    <a:pt x="51218" y="268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4127580" y="1078658"/>
            <a:ext cx="129030" cy="258462"/>
          </a:xfrm>
          <a:custGeom>
            <a:avLst/>
            <a:gdLst/>
            <a:ahLst/>
            <a:cxnLst/>
            <a:rect l="0" t="0" r="0" b="0"/>
            <a:pathLst>
              <a:path w="129030" h="258462">
                <a:moveTo>
                  <a:pt x="125933" y="16305"/>
                </a:moveTo>
                <a:lnTo>
                  <a:pt x="88455" y="7972"/>
                </a:lnTo>
                <a:lnTo>
                  <a:pt x="31787" y="0"/>
                </a:lnTo>
                <a:lnTo>
                  <a:pt x="10390" y="2429"/>
                </a:lnTo>
                <a:lnTo>
                  <a:pt x="4451" y="7055"/>
                </a:lnTo>
                <a:lnTo>
                  <a:pt x="1661" y="13648"/>
                </a:lnTo>
                <a:lnTo>
                  <a:pt x="0" y="55035"/>
                </a:lnTo>
                <a:lnTo>
                  <a:pt x="4542" y="64352"/>
                </a:lnTo>
                <a:lnTo>
                  <a:pt x="22069" y="77824"/>
                </a:lnTo>
                <a:lnTo>
                  <a:pt x="83943" y="109179"/>
                </a:lnTo>
                <a:lnTo>
                  <a:pt x="109852" y="129091"/>
                </a:lnTo>
                <a:lnTo>
                  <a:pt x="126757" y="155398"/>
                </a:lnTo>
                <a:lnTo>
                  <a:pt x="129029" y="175220"/>
                </a:lnTo>
                <a:lnTo>
                  <a:pt x="120955" y="216542"/>
                </a:lnTo>
                <a:lnTo>
                  <a:pt x="115595" y="224666"/>
                </a:lnTo>
                <a:lnTo>
                  <a:pt x="100281" y="236812"/>
                </a:lnTo>
                <a:lnTo>
                  <a:pt x="71929" y="250226"/>
                </a:lnTo>
                <a:lnTo>
                  <a:pt x="10119" y="25846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4000829" y="4274570"/>
            <a:ext cx="292524" cy="315856"/>
            <a:chOff x="4000829" y="4274570"/>
            <a:chExt cx="292524" cy="315856"/>
          </a:xfrm>
        </p:grpSpPr>
        <p:sp>
          <p:nvSpPr>
            <p:cNvPr id="59" name="Freeform 58"/>
            <p:cNvSpPr/>
            <p:nvPr/>
          </p:nvSpPr>
          <p:spPr>
            <a:xfrm>
              <a:off x="4000829" y="445355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62593" y="179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60973" y="4274570"/>
              <a:ext cx="132380" cy="315856"/>
            </a:xfrm>
            <a:custGeom>
              <a:avLst/>
              <a:gdLst/>
              <a:ahLst/>
              <a:cxnLst/>
              <a:rect l="0" t="0" r="0" b="0"/>
              <a:pathLst>
                <a:path w="132380" h="315856">
                  <a:moveTo>
                    <a:pt x="92540" y="0"/>
                  </a:moveTo>
                  <a:lnTo>
                    <a:pt x="55062" y="8333"/>
                  </a:lnTo>
                  <a:lnTo>
                    <a:pt x="20214" y="6758"/>
                  </a:lnTo>
                  <a:lnTo>
                    <a:pt x="9227" y="4505"/>
                  </a:lnTo>
                  <a:lnTo>
                    <a:pt x="3073" y="6513"/>
                  </a:lnTo>
                  <a:lnTo>
                    <a:pt x="140" y="11361"/>
                  </a:lnTo>
                  <a:lnTo>
                    <a:pt x="0" y="26106"/>
                  </a:lnTo>
                  <a:lnTo>
                    <a:pt x="10937" y="89567"/>
                  </a:lnTo>
                  <a:lnTo>
                    <a:pt x="24687" y="103368"/>
                  </a:lnTo>
                  <a:lnTo>
                    <a:pt x="84476" y="141448"/>
                  </a:lnTo>
                  <a:lnTo>
                    <a:pt x="105098" y="162923"/>
                  </a:lnTo>
                  <a:lnTo>
                    <a:pt x="126978" y="211227"/>
                  </a:lnTo>
                  <a:lnTo>
                    <a:pt x="132379" y="247939"/>
                  </a:lnTo>
                  <a:lnTo>
                    <a:pt x="129627" y="258880"/>
                  </a:lnTo>
                  <a:lnTo>
                    <a:pt x="117212" y="277274"/>
                  </a:lnTo>
                  <a:lnTo>
                    <a:pt x="90491" y="300784"/>
                  </a:lnTo>
                  <a:lnTo>
                    <a:pt x="67453" y="309157"/>
                  </a:lnTo>
                  <a:lnTo>
                    <a:pt x="1884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4352257" y="2850836"/>
            <a:ext cx="151627" cy="195635"/>
          </a:xfrm>
          <a:custGeom>
            <a:avLst/>
            <a:gdLst/>
            <a:ahLst/>
            <a:cxnLst/>
            <a:rect l="0" t="0" r="0" b="0"/>
            <a:pathLst>
              <a:path w="151627" h="195635">
                <a:moveTo>
                  <a:pt x="48654" y="44500"/>
                </a:moveTo>
                <a:lnTo>
                  <a:pt x="24608" y="54076"/>
                </a:lnTo>
                <a:lnTo>
                  <a:pt x="10281" y="64744"/>
                </a:lnTo>
                <a:lnTo>
                  <a:pt x="2354" y="83523"/>
                </a:lnTo>
                <a:lnTo>
                  <a:pt x="0" y="106298"/>
                </a:lnTo>
                <a:lnTo>
                  <a:pt x="11037" y="160133"/>
                </a:lnTo>
                <a:lnTo>
                  <a:pt x="16558" y="168382"/>
                </a:lnTo>
                <a:lnTo>
                  <a:pt x="32050" y="180667"/>
                </a:lnTo>
                <a:lnTo>
                  <a:pt x="60502" y="194161"/>
                </a:lnTo>
                <a:lnTo>
                  <a:pt x="80827" y="195634"/>
                </a:lnTo>
                <a:lnTo>
                  <a:pt x="100388" y="191219"/>
                </a:lnTo>
                <a:lnTo>
                  <a:pt x="116881" y="181459"/>
                </a:lnTo>
                <a:lnTo>
                  <a:pt x="128890" y="166202"/>
                </a:lnTo>
                <a:lnTo>
                  <a:pt x="146132" y="127812"/>
                </a:lnTo>
                <a:lnTo>
                  <a:pt x="151626" y="91282"/>
                </a:lnTo>
                <a:lnTo>
                  <a:pt x="145077" y="45422"/>
                </a:lnTo>
                <a:lnTo>
                  <a:pt x="139082" y="23853"/>
                </a:lnTo>
                <a:lnTo>
                  <a:pt x="133506" y="15528"/>
                </a:lnTo>
                <a:lnTo>
                  <a:pt x="117952" y="3158"/>
                </a:lnTo>
                <a:lnTo>
                  <a:pt x="99341" y="0"/>
                </a:lnTo>
                <a:lnTo>
                  <a:pt x="89464" y="795"/>
                </a:lnTo>
                <a:lnTo>
                  <a:pt x="72252" y="7918"/>
                </a:lnTo>
                <a:lnTo>
                  <a:pt x="57972" y="18883"/>
                </a:lnTo>
                <a:lnTo>
                  <a:pt x="38126" y="445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3169077" y="1070894"/>
            <a:ext cx="252685" cy="504900"/>
            <a:chOff x="3169077" y="1070894"/>
            <a:chExt cx="252685" cy="504900"/>
          </a:xfrm>
        </p:grpSpPr>
        <p:sp>
          <p:nvSpPr>
            <p:cNvPr id="63" name="Freeform 62"/>
            <p:cNvSpPr/>
            <p:nvPr/>
          </p:nvSpPr>
          <p:spPr>
            <a:xfrm>
              <a:off x="3321226" y="1500088"/>
              <a:ext cx="100536" cy="75706"/>
            </a:xfrm>
            <a:custGeom>
              <a:avLst/>
              <a:gdLst/>
              <a:ahLst/>
              <a:cxnLst/>
              <a:rect l="0" t="0" r="0" b="0"/>
              <a:pathLst>
                <a:path w="100536" h="75706">
                  <a:moveTo>
                    <a:pt x="100535" y="5487"/>
                  </a:moveTo>
                  <a:lnTo>
                    <a:pt x="76489" y="15062"/>
                  </a:lnTo>
                  <a:lnTo>
                    <a:pt x="62162" y="25730"/>
                  </a:lnTo>
                  <a:lnTo>
                    <a:pt x="60915" y="30681"/>
                  </a:lnTo>
                  <a:lnTo>
                    <a:pt x="63593" y="35151"/>
                  </a:lnTo>
                  <a:lnTo>
                    <a:pt x="68888" y="39301"/>
                  </a:lnTo>
                  <a:lnTo>
                    <a:pt x="74758" y="39728"/>
                  </a:lnTo>
                  <a:lnTo>
                    <a:pt x="87519" y="33963"/>
                  </a:lnTo>
                  <a:lnTo>
                    <a:pt x="90688" y="27980"/>
                  </a:lnTo>
                  <a:lnTo>
                    <a:pt x="91090" y="11974"/>
                  </a:lnTo>
                  <a:lnTo>
                    <a:pt x="86049" y="6302"/>
                  </a:lnTo>
                  <a:lnTo>
                    <a:pt x="67971" y="0"/>
                  </a:lnTo>
                  <a:lnTo>
                    <a:pt x="37074" y="2041"/>
                  </a:lnTo>
                  <a:lnTo>
                    <a:pt x="19298" y="10195"/>
                  </a:lnTo>
                  <a:lnTo>
                    <a:pt x="11282" y="15644"/>
                  </a:lnTo>
                  <a:lnTo>
                    <a:pt x="5938" y="23957"/>
                  </a:lnTo>
                  <a:lnTo>
                    <a:pt x="0" y="45671"/>
                  </a:lnTo>
                  <a:lnTo>
                    <a:pt x="1926" y="54503"/>
                  </a:lnTo>
                  <a:lnTo>
                    <a:pt x="6720" y="61561"/>
                  </a:lnTo>
                  <a:lnTo>
                    <a:pt x="13425" y="67436"/>
                  </a:lnTo>
                  <a:lnTo>
                    <a:pt x="33354" y="73964"/>
                  </a:lnTo>
                  <a:lnTo>
                    <a:pt x="45219" y="75705"/>
                  </a:lnTo>
                  <a:lnTo>
                    <a:pt x="64642" y="71400"/>
                  </a:lnTo>
                  <a:lnTo>
                    <a:pt x="73097" y="66976"/>
                  </a:lnTo>
                  <a:lnTo>
                    <a:pt x="85611" y="52702"/>
                  </a:lnTo>
                  <a:lnTo>
                    <a:pt x="90586" y="43983"/>
                  </a:lnTo>
                  <a:lnTo>
                    <a:pt x="91562" y="35830"/>
                  </a:lnTo>
                  <a:lnTo>
                    <a:pt x="86409" y="20532"/>
                  </a:lnTo>
                  <a:lnTo>
                    <a:pt x="79419" y="15517"/>
                  </a:lnTo>
                  <a:lnTo>
                    <a:pt x="59175" y="9945"/>
                  </a:lnTo>
                  <a:lnTo>
                    <a:pt x="49565" y="11968"/>
                  </a:lnTo>
                  <a:lnTo>
                    <a:pt x="32648" y="23575"/>
                  </a:lnTo>
                  <a:lnTo>
                    <a:pt x="28371" y="31584"/>
                  </a:lnTo>
                  <a:lnTo>
                    <a:pt x="26738" y="49841"/>
                  </a:lnTo>
                  <a:lnTo>
                    <a:pt x="31450" y="56113"/>
                  </a:lnTo>
                  <a:lnTo>
                    <a:pt x="49164" y="63082"/>
                  </a:lnTo>
                  <a:lnTo>
                    <a:pt x="69515" y="59941"/>
                  </a:lnTo>
                  <a:lnTo>
                    <a:pt x="79855" y="55827"/>
                  </a:lnTo>
                  <a:lnTo>
                    <a:pt x="85579" y="48406"/>
                  </a:lnTo>
                  <a:lnTo>
                    <a:pt x="88818" y="27681"/>
                  </a:lnTo>
                  <a:lnTo>
                    <a:pt x="84535" y="20283"/>
                  </a:lnTo>
                  <a:lnTo>
                    <a:pt x="77001" y="15351"/>
                  </a:lnTo>
                  <a:lnTo>
                    <a:pt x="67298" y="12063"/>
                  </a:lnTo>
                  <a:lnTo>
                    <a:pt x="61999" y="13380"/>
                  </a:lnTo>
                  <a:lnTo>
                    <a:pt x="59637" y="17768"/>
                  </a:lnTo>
                  <a:lnTo>
                    <a:pt x="59232" y="24203"/>
                  </a:lnTo>
                  <a:lnTo>
                    <a:pt x="62471" y="27323"/>
                  </a:lnTo>
                  <a:lnTo>
                    <a:pt x="68140" y="28233"/>
                  </a:lnTo>
                  <a:lnTo>
                    <a:pt x="75429" y="27670"/>
                  </a:lnTo>
                  <a:lnTo>
                    <a:pt x="77949" y="24955"/>
                  </a:lnTo>
                  <a:lnTo>
                    <a:pt x="77289" y="20805"/>
                  </a:lnTo>
                  <a:lnTo>
                    <a:pt x="74509" y="15699"/>
                  </a:lnTo>
                  <a:lnTo>
                    <a:pt x="71486" y="14634"/>
                  </a:lnTo>
                  <a:lnTo>
                    <a:pt x="68301" y="16265"/>
                  </a:lnTo>
                  <a:lnTo>
                    <a:pt x="58421" y="26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69077" y="1070894"/>
              <a:ext cx="218651" cy="296663"/>
            </a:xfrm>
            <a:custGeom>
              <a:avLst/>
              <a:gdLst/>
              <a:ahLst/>
              <a:cxnLst/>
              <a:rect l="0" t="0" r="0" b="0"/>
              <a:pathLst>
                <a:path w="218651" h="296663">
                  <a:moveTo>
                    <a:pt x="0" y="76712"/>
                  </a:moveTo>
                  <a:lnTo>
                    <a:pt x="5590" y="135329"/>
                  </a:lnTo>
                  <a:lnTo>
                    <a:pt x="19129" y="195568"/>
                  </a:lnTo>
                  <a:lnTo>
                    <a:pt x="44215" y="254711"/>
                  </a:lnTo>
                  <a:lnTo>
                    <a:pt x="50978" y="296662"/>
                  </a:lnTo>
                  <a:lnTo>
                    <a:pt x="51903" y="288721"/>
                  </a:lnTo>
                  <a:lnTo>
                    <a:pt x="37923" y="233841"/>
                  </a:lnTo>
                  <a:lnTo>
                    <a:pt x="24087" y="178772"/>
                  </a:lnTo>
                  <a:lnTo>
                    <a:pt x="21656" y="125208"/>
                  </a:lnTo>
                  <a:lnTo>
                    <a:pt x="22346" y="70737"/>
                  </a:lnTo>
                  <a:lnTo>
                    <a:pt x="30668" y="37117"/>
                  </a:lnTo>
                  <a:lnTo>
                    <a:pt x="41316" y="19730"/>
                  </a:lnTo>
                  <a:lnTo>
                    <a:pt x="56967" y="7323"/>
                  </a:lnTo>
                  <a:lnTo>
                    <a:pt x="66054" y="2376"/>
                  </a:lnTo>
                  <a:lnTo>
                    <a:pt x="85510" y="0"/>
                  </a:lnTo>
                  <a:lnTo>
                    <a:pt x="104685" y="4013"/>
                  </a:lnTo>
                  <a:lnTo>
                    <a:pt x="121006" y="13596"/>
                  </a:lnTo>
                  <a:lnTo>
                    <a:pt x="132940" y="28773"/>
                  </a:lnTo>
                  <a:lnTo>
                    <a:pt x="140972" y="48387"/>
                  </a:lnTo>
                  <a:lnTo>
                    <a:pt x="144543" y="72702"/>
                  </a:lnTo>
                  <a:lnTo>
                    <a:pt x="139891" y="92867"/>
                  </a:lnTo>
                  <a:lnTo>
                    <a:pt x="115995" y="127539"/>
                  </a:lnTo>
                  <a:lnTo>
                    <a:pt x="117104" y="126974"/>
                  </a:lnTo>
                  <a:lnTo>
                    <a:pt x="120184" y="124258"/>
                  </a:lnTo>
                  <a:lnTo>
                    <a:pt x="146874" y="120435"/>
                  </a:lnTo>
                  <a:lnTo>
                    <a:pt x="178829" y="124892"/>
                  </a:lnTo>
                  <a:lnTo>
                    <a:pt x="187070" y="129889"/>
                  </a:lnTo>
                  <a:lnTo>
                    <a:pt x="199346" y="144800"/>
                  </a:lnTo>
                  <a:lnTo>
                    <a:pt x="212834" y="172925"/>
                  </a:lnTo>
                  <a:lnTo>
                    <a:pt x="218650" y="209075"/>
                  </a:lnTo>
                  <a:lnTo>
                    <a:pt x="213771" y="229516"/>
                  </a:lnTo>
                  <a:lnTo>
                    <a:pt x="191575" y="261703"/>
                  </a:lnTo>
                  <a:lnTo>
                    <a:pt x="172102" y="270064"/>
                  </a:lnTo>
                  <a:lnTo>
                    <a:pt x="121473" y="275432"/>
                  </a:lnTo>
                  <a:lnTo>
                    <a:pt x="63917" y="265126"/>
                  </a:lnTo>
                  <a:lnTo>
                    <a:pt x="31586" y="255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57623" y="1084435"/>
            <a:ext cx="605714" cy="566563"/>
            <a:chOff x="257623" y="1084435"/>
            <a:chExt cx="605714" cy="566563"/>
          </a:xfrm>
        </p:grpSpPr>
        <p:sp>
          <p:nvSpPr>
            <p:cNvPr id="66" name="Freeform 65"/>
            <p:cNvSpPr/>
            <p:nvPr/>
          </p:nvSpPr>
          <p:spPr>
            <a:xfrm>
              <a:off x="257623" y="1278910"/>
              <a:ext cx="234467" cy="372088"/>
            </a:xfrm>
            <a:custGeom>
              <a:avLst/>
              <a:gdLst/>
              <a:ahLst/>
              <a:cxnLst/>
              <a:rect l="0" t="0" r="0" b="0"/>
              <a:pathLst>
                <a:path w="234467" h="372088">
                  <a:moveTo>
                    <a:pt x="5589" y="131908"/>
                  </a:moveTo>
                  <a:lnTo>
                    <a:pt x="0" y="148676"/>
                  </a:lnTo>
                  <a:lnTo>
                    <a:pt x="375" y="166267"/>
                  </a:lnTo>
                  <a:lnTo>
                    <a:pt x="4559" y="217334"/>
                  </a:lnTo>
                  <a:lnTo>
                    <a:pt x="16906" y="278079"/>
                  </a:lnTo>
                  <a:lnTo>
                    <a:pt x="33769" y="340193"/>
                  </a:lnTo>
                  <a:lnTo>
                    <a:pt x="40730" y="367589"/>
                  </a:lnTo>
                  <a:lnTo>
                    <a:pt x="43054" y="372087"/>
                  </a:lnTo>
                  <a:lnTo>
                    <a:pt x="44604" y="370406"/>
                  </a:lnTo>
                  <a:lnTo>
                    <a:pt x="45637" y="364606"/>
                  </a:lnTo>
                  <a:lnTo>
                    <a:pt x="32867" y="304473"/>
                  </a:lnTo>
                  <a:lnTo>
                    <a:pt x="27875" y="242251"/>
                  </a:lnTo>
                  <a:lnTo>
                    <a:pt x="27010" y="192158"/>
                  </a:lnTo>
                  <a:lnTo>
                    <a:pt x="26718" y="132718"/>
                  </a:lnTo>
                  <a:lnTo>
                    <a:pt x="32249" y="75916"/>
                  </a:lnTo>
                  <a:lnTo>
                    <a:pt x="41304" y="39279"/>
                  </a:lnTo>
                  <a:lnTo>
                    <a:pt x="54218" y="20160"/>
                  </a:lnTo>
                  <a:lnTo>
                    <a:pt x="62575" y="11786"/>
                  </a:lnTo>
                  <a:lnTo>
                    <a:pt x="84338" y="2481"/>
                  </a:lnTo>
                  <a:lnTo>
                    <a:pt x="96693" y="0"/>
                  </a:lnTo>
                  <a:lnTo>
                    <a:pt x="107269" y="686"/>
                  </a:lnTo>
                  <a:lnTo>
                    <a:pt x="125260" y="7687"/>
                  </a:lnTo>
                  <a:lnTo>
                    <a:pt x="170258" y="44665"/>
                  </a:lnTo>
                  <a:lnTo>
                    <a:pt x="178211" y="64668"/>
                  </a:lnTo>
                  <a:lnTo>
                    <a:pt x="180576" y="87986"/>
                  </a:lnTo>
                  <a:lnTo>
                    <a:pt x="177727" y="110047"/>
                  </a:lnTo>
                  <a:lnTo>
                    <a:pt x="169442" y="128431"/>
                  </a:lnTo>
                  <a:lnTo>
                    <a:pt x="163958" y="136609"/>
                  </a:lnTo>
                  <a:lnTo>
                    <a:pt x="148505" y="148815"/>
                  </a:lnTo>
                  <a:lnTo>
                    <a:pt x="89423" y="173658"/>
                  </a:lnTo>
                  <a:lnTo>
                    <a:pt x="79026" y="177289"/>
                  </a:lnTo>
                  <a:lnTo>
                    <a:pt x="74434" y="177370"/>
                  </a:lnTo>
                  <a:lnTo>
                    <a:pt x="73713" y="175084"/>
                  </a:lnTo>
                  <a:lnTo>
                    <a:pt x="75571" y="171221"/>
                  </a:lnTo>
                  <a:lnTo>
                    <a:pt x="90115" y="166928"/>
                  </a:lnTo>
                  <a:lnTo>
                    <a:pt x="111006" y="166190"/>
                  </a:lnTo>
                  <a:lnTo>
                    <a:pt x="163534" y="178349"/>
                  </a:lnTo>
                  <a:lnTo>
                    <a:pt x="189518" y="193891"/>
                  </a:lnTo>
                  <a:lnTo>
                    <a:pt x="212035" y="213315"/>
                  </a:lnTo>
                  <a:lnTo>
                    <a:pt x="227935" y="239477"/>
                  </a:lnTo>
                  <a:lnTo>
                    <a:pt x="234466" y="275045"/>
                  </a:lnTo>
                  <a:lnTo>
                    <a:pt x="229755" y="295350"/>
                  </a:lnTo>
                  <a:lnTo>
                    <a:pt x="207204" y="340865"/>
                  </a:lnTo>
                  <a:lnTo>
                    <a:pt x="191122" y="352680"/>
                  </a:lnTo>
                  <a:lnTo>
                    <a:pt x="172276" y="355591"/>
                  </a:lnTo>
                  <a:lnTo>
                    <a:pt x="110719" y="344900"/>
                  </a:lnTo>
                  <a:lnTo>
                    <a:pt x="79288" y="342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4829" y="1084435"/>
              <a:ext cx="188508" cy="515897"/>
            </a:xfrm>
            <a:custGeom>
              <a:avLst/>
              <a:gdLst/>
              <a:ahLst/>
              <a:cxnLst/>
              <a:rect l="0" t="0" r="0" b="0"/>
              <a:pathLst>
                <a:path w="188508" h="515897">
                  <a:moveTo>
                    <a:pt x="188507" y="0"/>
                  </a:moveTo>
                  <a:lnTo>
                    <a:pt x="127634" y="37448"/>
                  </a:lnTo>
                  <a:lnTo>
                    <a:pt x="83424" y="95271"/>
                  </a:lnTo>
                  <a:lnTo>
                    <a:pt x="41126" y="149639"/>
                  </a:lnTo>
                  <a:lnTo>
                    <a:pt x="18625" y="189955"/>
                  </a:lnTo>
                  <a:lnTo>
                    <a:pt x="4085" y="232884"/>
                  </a:lnTo>
                  <a:lnTo>
                    <a:pt x="0" y="288330"/>
                  </a:lnTo>
                  <a:lnTo>
                    <a:pt x="2412" y="338115"/>
                  </a:lnTo>
                  <a:lnTo>
                    <a:pt x="13707" y="396161"/>
                  </a:lnTo>
                  <a:lnTo>
                    <a:pt x="42122" y="452209"/>
                  </a:lnTo>
                  <a:lnTo>
                    <a:pt x="75167" y="501790"/>
                  </a:lnTo>
                  <a:lnTo>
                    <a:pt x="93751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473989" y="1158134"/>
            <a:ext cx="839254" cy="600126"/>
            <a:chOff x="1473989" y="1158134"/>
            <a:chExt cx="839254" cy="600126"/>
          </a:xfrm>
        </p:grpSpPr>
        <p:sp>
          <p:nvSpPr>
            <p:cNvPr id="69" name="Freeform 68"/>
            <p:cNvSpPr/>
            <p:nvPr/>
          </p:nvSpPr>
          <p:spPr>
            <a:xfrm>
              <a:off x="2147813" y="1158134"/>
              <a:ext cx="165430" cy="526426"/>
            </a:xfrm>
            <a:custGeom>
              <a:avLst/>
              <a:gdLst/>
              <a:ahLst/>
              <a:cxnLst/>
              <a:rect l="0" t="0" r="0" b="0"/>
              <a:pathLst>
                <a:path w="165430" h="526426">
                  <a:moveTo>
                    <a:pt x="0" y="0"/>
                  </a:moveTo>
                  <a:lnTo>
                    <a:pt x="34328" y="60873"/>
                  </a:lnTo>
                  <a:lnTo>
                    <a:pt x="80879" y="121235"/>
                  </a:lnTo>
                  <a:lnTo>
                    <a:pt x="110621" y="172290"/>
                  </a:lnTo>
                  <a:lnTo>
                    <a:pt x="142864" y="225365"/>
                  </a:lnTo>
                  <a:lnTo>
                    <a:pt x="162188" y="280910"/>
                  </a:lnTo>
                  <a:lnTo>
                    <a:pt x="165429" y="321749"/>
                  </a:lnTo>
                  <a:lnTo>
                    <a:pt x="156636" y="373821"/>
                  </a:lnTo>
                  <a:lnTo>
                    <a:pt x="143634" y="434150"/>
                  </a:lnTo>
                  <a:lnTo>
                    <a:pt x="108156" y="495597"/>
                  </a:lnTo>
                  <a:lnTo>
                    <a:pt x="84228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473989" y="1526632"/>
              <a:ext cx="50056" cy="231628"/>
            </a:xfrm>
            <a:custGeom>
              <a:avLst/>
              <a:gdLst/>
              <a:ahLst/>
              <a:cxnLst/>
              <a:rect l="0" t="0" r="0" b="0"/>
              <a:pathLst>
                <a:path w="50056" h="231628">
                  <a:moveTo>
                    <a:pt x="0" y="0"/>
                  </a:moveTo>
                  <a:lnTo>
                    <a:pt x="29309" y="34897"/>
                  </a:lnTo>
                  <a:lnTo>
                    <a:pt x="43909" y="64152"/>
                  </a:lnTo>
                  <a:lnTo>
                    <a:pt x="50055" y="106225"/>
                  </a:lnTo>
                  <a:lnTo>
                    <a:pt x="45254" y="132609"/>
                  </a:lnTo>
                  <a:lnTo>
                    <a:pt x="24980" y="195017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47564" y="1179191"/>
            <a:ext cx="418871" cy="455801"/>
            <a:chOff x="947564" y="1179191"/>
            <a:chExt cx="418871" cy="455801"/>
          </a:xfrm>
        </p:grpSpPr>
        <p:sp>
          <p:nvSpPr>
            <p:cNvPr id="72" name="Freeform 71"/>
            <p:cNvSpPr/>
            <p:nvPr/>
          </p:nvSpPr>
          <p:spPr>
            <a:xfrm>
              <a:off x="947564" y="1316062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9921" y="8333"/>
                  </a:lnTo>
                  <a:lnTo>
                    <a:pt x="58498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126549" y="1179191"/>
              <a:ext cx="239886" cy="455801"/>
            </a:xfrm>
            <a:custGeom>
              <a:avLst/>
              <a:gdLst/>
              <a:ahLst/>
              <a:cxnLst/>
              <a:rect l="0" t="0" r="0" b="0"/>
              <a:pathLst>
                <a:path w="239886" h="455801">
                  <a:moveTo>
                    <a:pt x="157927" y="0"/>
                  </a:moveTo>
                  <a:lnTo>
                    <a:pt x="101532" y="57566"/>
                  </a:lnTo>
                  <a:lnTo>
                    <a:pt x="87629" y="75888"/>
                  </a:lnTo>
                  <a:lnTo>
                    <a:pt x="84156" y="77498"/>
                  </a:lnTo>
                  <a:lnTo>
                    <a:pt x="83010" y="73892"/>
                  </a:lnTo>
                  <a:lnTo>
                    <a:pt x="83416" y="66809"/>
                  </a:lnTo>
                  <a:lnTo>
                    <a:pt x="90106" y="52700"/>
                  </a:lnTo>
                  <a:lnTo>
                    <a:pt x="102048" y="38630"/>
                  </a:lnTo>
                  <a:lnTo>
                    <a:pt x="119054" y="24578"/>
                  </a:lnTo>
                  <a:lnTo>
                    <a:pt x="141430" y="16773"/>
                  </a:lnTo>
                  <a:lnTo>
                    <a:pt x="165803" y="14474"/>
                  </a:lnTo>
                  <a:lnTo>
                    <a:pt x="188334" y="17351"/>
                  </a:lnTo>
                  <a:lnTo>
                    <a:pt x="196916" y="23266"/>
                  </a:lnTo>
                  <a:lnTo>
                    <a:pt x="209570" y="42316"/>
                  </a:lnTo>
                  <a:lnTo>
                    <a:pt x="223272" y="73760"/>
                  </a:lnTo>
                  <a:lnTo>
                    <a:pt x="224794" y="94783"/>
                  </a:lnTo>
                  <a:lnTo>
                    <a:pt x="216239" y="136876"/>
                  </a:lnTo>
                  <a:lnTo>
                    <a:pt x="203731" y="154811"/>
                  </a:lnTo>
                  <a:lnTo>
                    <a:pt x="167105" y="185388"/>
                  </a:lnTo>
                  <a:lnTo>
                    <a:pt x="133094" y="203213"/>
                  </a:lnTo>
                  <a:lnTo>
                    <a:pt x="134353" y="203326"/>
                  </a:lnTo>
                  <a:lnTo>
                    <a:pt x="138701" y="202231"/>
                  </a:lnTo>
                  <a:lnTo>
                    <a:pt x="161589" y="206280"/>
                  </a:lnTo>
                  <a:lnTo>
                    <a:pt x="185009" y="220477"/>
                  </a:lnTo>
                  <a:lnTo>
                    <a:pt x="206766" y="245091"/>
                  </a:lnTo>
                  <a:lnTo>
                    <a:pt x="234494" y="305584"/>
                  </a:lnTo>
                  <a:lnTo>
                    <a:pt x="239885" y="342578"/>
                  </a:lnTo>
                  <a:lnTo>
                    <a:pt x="235893" y="377585"/>
                  </a:lnTo>
                  <a:lnTo>
                    <a:pt x="221712" y="410185"/>
                  </a:lnTo>
                  <a:lnTo>
                    <a:pt x="197104" y="436481"/>
                  </a:lnTo>
                  <a:lnTo>
                    <a:pt x="161996" y="453502"/>
                  </a:lnTo>
                  <a:lnTo>
                    <a:pt x="135559" y="455800"/>
                  </a:lnTo>
                  <a:lnTo>
                    <a:pt x="74913" y="444725"/>
                  </a:lnTo>
                  <a:lnTo>
                    <a:pt x="31825" y="42835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762272" y="1200248"/>
            <a:ext cx="259200" cy="336913"/>
            <a:chOff x="1762272" y="1200248"/>
            <a:chExt cx="259200" cy="336913"/>
          </a:xfrm>
        </p:grpSpPr>
        <p:sp>
          <p:nvSpPr>
            <p:cNvPr id="75" name="Freeform 74"/>
            <p:cNvSpPr/>
            <p:nvPr/>
          </p:nvSpPr>
          <p:spPr>
            <a:xfrm>
              <a:off x="1994348" y="1200248"/>
              <a:ext cx="16596" cy="336913"/>
            </a:xfrm>
            <a:custGeom>
              <a:avLst/>
              <a:gdLst/>
              <a:ahLst/>
              <a:cxnLst/>
              <a:rect l="0" t="0" r="0" b="0"/>
              <a:pathLst>
                <a:path w="16596" h="336913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11350" y="150692"/>
                  </a:lnTo>
                  <a:lnTo>
                    <a:pt x="15041" y="198548"/>
                  </a:lnTo>
                  <a:lnTo>
                    <a:pt x="15118" y="257545"/>
                  </a:lnTo>
                  <a:lnTo>
                    <a:pt x="10438" y="293119"/>
                  </a:lnTo>
                  <a:lnTo>
                    <a:pt x="1659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62272" y="1200248"/>
              <a:ext cx="259200" cy="204616"/>
            </a:xfrm>
            <a:custGeom>
              <a:avLst/>
              <a:gdLst/>
              <a:ahLst/>
              <a:cxnLst/>
              <a:rect l="0" t="0" r="0" b="0"/>
              <a:pathLst>
                <a:path w="259200" h="204616">
                  <a:moveTo>
                    <a:pt x="259199" y="136871"/>
                  </a:moveTo>
                  <a:lnTo>
                    <a:pt x="242431" y="131282"/>
                  </a:lnTo>
                  <a:lnTo>
                    <a:pt x="224841" y="131657"/>
                  </a:lnTo>
                  <a:lnTo>
                    <a:pt x="205324" y="136893"/>
                  </a:lnTo>
                  <a:lnTo>
                    <a:pt x="143277" y="171414"/>
                  </a:lnTo>
                  <a:lnTo>
                    <a:pt x="80205" y="196176"/>
                  </a:lnTo>
                  <a:lnTo>
                    <a:pt x="48626" y="204615"/>
                  </a:lnTo>
                  <a:lnTo>
                    <a:pt x="27571" y="202854"/>
                  </a:lnTo>
                  <a:lnTo>
                    <a:pt x="20552" y="197238"/>
                  </a:lnTo>
                  <a:lnTo>
                    <a:pt x="12754" y="178518"/>
                  </a:lnTo>
                  <a:lnTo>
                    <a:pt x="512" y="128373"/>
                  </a:lnTo>
                  <a:lnTo>
                    <a:pt x="0" y="73408"/>
                  </a:lnTo>
                  <a:lnTo>
                    <a:pt x="4585" y="34619"/>
                  </a:lnTo>
                  <a:lnTo>
                    <a:pt x="65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575817" y="3188356"/>
            <a:ext cx="313015" cy="447718"/>
            <a:chOff x="3575817" y="3188356"/>
            <a:chExt cx="313015" cy="447718"/>
          </a:xfrm>
        </p:grpSpPr>
        <p:sp>
          <p:nvSpPr>
            <p:cNvPr id="78" name="Freeform 77"/>
            <p:cNvSpPr/>
            <p:nvPr/>
          </p:nvSpPr>
          <p:spPr>
            <a:xfrm>
              <a:off x="3819071" y="3188356"/>
              <a:ext cx="69761" cy="86462"/>
            </a:xfrm>
            <a:custGeom>
              <a:avLst/>
              <a:gdLst/>
              <a:ahLst/>
              <a:cxnLst/>
              <a:rect l="0" t="0" r="0" b="0"/>
              <a:pathLst>
                <a:path w="69761" h="86462">
                  <a:moveTo>
                    <a:pt x="13302" y="22835"/>
                  </a:moveTo>
                  <a:lnTo>
                    <a:pt x="2123" y="34014"/>
                  </a:lnTo>
                  <a:lnTo>
                    <a:pt x="0" y="40816"/>
                  </a:lnTo>
                  <a:lnTo>
                    <a:pt x="761" y="57733"/>
                  </a:lnTo>
                  <a:lnTo>
                    <a:pt x="8118" y="73830"/>
                  </a:lnTo>
                  <a:lnTo>
                    <a:pt x="13355" y="81399"/>
                  </a:lnTo>
                  <a:lnTo>
                    <a:pt x="20357" y="85274"/>
                  </a:lnTo>
                  <a:lnTo>
                    <a:pt x="37494" y="86461"/>
                  </a:lnTo>
                  <a:lnTo>
                    <a:pt x="43468" y="81630"/>
                  </a:lnTo>
                  <a:lnTo>
                    <a:pt x="50106" y="63784"/>
                  </a:lnTo>
                  <a:lnTo>
                    <a:pt x="48253" y="33019"/>
                  </a:lnTo>
                  <a:lnTo>
                    <a:pt x="43622" y="27284"/>
                  </a:lnTo>
                  <a:lnTo>
                    <a:pt x="37025" y="24631"/>
                  </a:lnTo>
                  <a:lnTo>
                    <a:pt x="29117" y="24033"/>
                  </a:lnTo>
                  <a:lnTo>
                    <a:pt x="26185" y="25973"/>
                  </a:lnTo>
                  <a:lnTo>
                    <a:pt x="26570" y="29607"/>
                  </a:lnTo>
                  <a:lnTo>
                    <a:pt x="29166" y="34368"/>
                  </a:lnTo>
                  <a:lnTo>
                    <a:pt x="41410" y="42779"/>
                  </a:lnTo>
                  <a:lnTo>
                    <a:pt x="49588" y="46660"/>
                  </a:lnTo>
                  <a:lnTo>
                    <a:pt x="53870" y="45737"/>
                  </a:lnTo>
                  <a:lnTo>
                    <a:pt x="55555" y="41613"/>
                  </a:lnTo>
                  <a:lnTo>
                    <a:pt x="55509" y="35354"/>
                  </a:lnTo>
                  <a:lnTo>
                    <a:pt x="49218" y="22160"/>
                  </a:lnTo>
                  <a:lnTo>
                    <a:pt x="44265" y="15366"/>
                  </a:lnTo>
                  <a:lnTo>
                    <a:pt x="37453" y="13177"/>
                  </a:lnTo>
                  <a:lnTo>
                    <a:pt x="20526" y="16983"/>
                  </a:lnTo>
                  <a:lnTo>
                    <a:pt x="15778" y="22443"/>
                  </a:lnTo>
                  <a:lnTo>
                    <a:pt x="13783" y="29593"/>
                  </a:lnTo>
                  <a:lnTo>
                    <a:pt x="13622" y="37869"/>
                  </a:lnTo>
                  <a:lnTo>
                    <a:pt x="19683" y="53304"/>
                  </a:lnTo>
                  <a:lnTo>
                    <a:pt x="24575" y="60695"/>
                  </a:lnTo>
                  <a:lnTo>
                    <a:pt x="32515" y="64453"/>
                  </a:lnTo>
                  <a:lnTo>
                    <a:pt x="53817" y="65508"/>
                  </a:lnTo>
                  <a:lnTo>
                    <a:pt x="61369" y="60643"/>
                  </a:lnTo>
                  <a:lnTo>
                    <a:pt x="66403" y="52719"/>
                  </a:lnTo>
                  <a:lnTo>
                    <a:pt x="69760" y="42758"/>
                  </a:lnTo>
                  <a:lnTo>
                    <a:pt x="69658" y="33777"/>
                  </a:lnTo>
                  <a:lnTo>
                    <a:pt x="63305" y="17560"/>
                  </a:lnTo>
                  <a:lnTo>
                    <a:pt x="49564" y="5673"/>
                  </a:lnTo>
                  <a:lnTo>
                    <a:pt x="40986" y="865"/>
                  </a:lnTo>
                  <a:lnTo>
                    <a:pt x="32928" y="0"/>
                  </a:lnTo>
                  <a:lnTo>
                    <a:pt x="17735" y="5277"/>
                  </a:lnTo>
                  <a:lnTo>
                    <a:pt x="6303" y="18541"/>
                  </a:lnTo>
                  <a:lnTo>
                    <a:pt x="1617" y="26992"/>
                  </a:lnTo>
                  <a:lnTo>
                    <a:pt x="833" y="34965"/>
                  </a:lnTo>
                  <a:lnTo>
                    <a:pt x="6200" y="50063"/>
                  </a:lnTo>
                  <a:lnTo>
                    <a:pt x="19504" y="61453"/>
                  </a:lnTo>
                  <a:lnTo>
                    <a:pt x="27965" y="66128"/>
                  </a:lnTo>
                  <a:lnTo>
                    <a:pt x="34776" y="65735"/>
                  </a:lnTo>
                  <a:lnTo>
                    <a:pt x="40486" y="61964"/>
                  </a:lnTo>
                  <a:lnTo>
                    <a:pt x="45462" y="55940"/>
                  </a:lnTo>
                  <a:lnTo>
                    <a:pt x="47610" y="48415"/>
                  </a:lnTo>
                  <a:lnTo>
                    <a:pt x="46877" y="30694"/>
                  </a:lnTo>
                  <a:lnTo>
                    <a:pt x="42704" y="23395"/>
                  </a:lnTo>
                  <a:lnTo>
                    <a:pt x="13302" y="1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75817" y="3403825"/>
              <a:ext cx="203914" cy="232249"/>
            </a:xfrm>
            <a:custGeom>
              <a:avLst/>
              <a:gdLst/>
              <a:ahLst/>
              <a:cxnLst/>
              <a:rect l="0" t="0" r="0" b="0"/>
              <a:pathLst>
                <a:path w="203914" h="232249">
                  <a:moveTo>
                    <a:pt x="140742" y="17936"/>
                  </a:moveTo>
                  <a:lnTo>
                    <a:pt x="129564" y="6758"/>
                  </a:lnTo>
                  <a:lnTo>
                    <a:pt x="111597" y="1270"/>
                  </a:lnTo>
                  <a:lnTo>
                    <a:pt x="88015" y="0"/>
                  </a:lnTo>
                  <a:lnTo>
                    <a:pt x="50770" y="7033"/>
                  </a:lnTo>
                  <a:lnTo>
                    <a:pt x="32124" y="17380"/>
                  </a:lnTo>
                  <a:lnTo>
                    <a:pt x="19158" y="32897"/>
                  </a:lnTo>
                  <a:lnTo>
                    <a:pt x="1302" y="71454"/>
                  </a:lnTo>
                  <a:lnTo>
                    <a:pt x="0" y="92025"/>
                  </a:lnTo>
                  <a:lnTo>
                    <a:pt x="8696" y="133827"/>
                  </a:lnTo>
                  <a:lnTo>
                    <a:pt x="43208" y="196928"/>
                  </a:lnTo>
                  <a:lnTo>
                    <a:pt x="59959" y="211741"/>
                  </a:lnTo>
                  <a:lnTo>
                    <a:pt x="99309" y="230784"/>
                  </a:lnTo>
                  <a:lnTo>
                    <a:pt x="119988" y="232248"/>
                  </a:lnTo>
                  <a:lnTo>
                    <a:pt x="139707" y="227830"/>
                  </a:lnTo>
                  <a:lnTo>
                    <a:pt x="171430" y="205929"/>
                  </a:lnTo>
                  <a:lnTo>
                    <a:pt x="184797" y="191566"/>
                  </a:lnTo>
                  <a:lnTo>
                    <a:pt x="203913" y="154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32455" y="1895129"/>
            <a:ext cx="736167" cy="511511"/>
            <a:chOff x="232455" y="1895129"/>
            <a:chExt cx="736167" cy="511511"/>
          </a:xfrm>
        </p:grpSpPr>
        <p:sp>
          <p:nvSpPr>
            <p:cNvPr id="81" name="Freeform 80"/>
            <p:cNvSpPr/>
            <p:nvPr/>
          </p:nvSpPr>
          <p:spPr>
            <a:xfrm>
              <a:off x="232455" y="1999731"/>
              <a:ext cx="251856" cy="406909"/>
            </a:xfrm>
            <a:custGeom>
              <a:avLst/>
              <a:gdLst/>
              <a:ahLst/>
              <a:cxnLst/>
              <a:rect l="0" t="0" r="0" b="0"/>
              <a:pathLst>
                <a:path w="251856" h="406909">
                  <a:moveTo>
                    <a:pt x="199213" y="84911"/>
                  </a:moveTo>
                  <a:lnTo>
                    <a:pt x="210391" y="73733"/>
                  </a:lnTo>
                  <a:lnTo>
                    <a:pt x="212514" y="66930"/>
                  </a:lnTo>
                  <a:lnTo>
                    <a:pt x="211754" y="50013"/>
                  </a:lnTo>
                  <a:lnTo>
                    <a:pt x="204397" y="33916"/>
                  </a:lnTo>
                  <a:lnTo>
                    <a:pt x="180610" y="4518"/>
                  </a:lnTo>
                  <a:lnTo>
                    <a:pt x="172773" y="900"/>
                  </a:lnTo>
                  <a:lnTo>
                    <a:pt x="154706" y="0"/>
                  </a:lnTo>
                  <a:lnTo>
                    <a:pt x="124805" y="6070"/>
                  </a:lnTo>
                  <a:lnTo>
                    <a:pt x="71345" y="40069"/>
                  </a:lnTo>
                  <a:lnTo>
                    <a:pt x="57375" y="56792"/>
                  </a:lnTo>
                  <a:lnTo>
                    <a:pt x="28126" y="116801"/>
                  </a:lnTo>
                  <a:lnTo>
                    <a:pt x="21984" y="127228"/>
                  </a:lnTo>
                  <a:lnTo>
                    <a:pt x="18279" y="148172"/>
                  </a:lnTo>
                  <a:lnTo>
                    <a:pt x="16531" y="179694"/>
                  </a:lnTo>
                  <a:lnTo>
                    <a:pt x="3364" y="233483"/>
                  </a:lnTo>
                  <a:lnTo>
                    <a:pt x="0" y="285877"/>
                  </a:lnTo>
                  <a:lnTo>
                    <a:pt x="2536" y="324221"/>
                  </a:lnTo>
                  <a:lnTo>
                    <a:pt x="13874" y="368618"/>
                  </a:lnTo>
                  <a:lnTo>
                    <a:pt x="26763" y="386868"/>
                  </a:lnTo>
                  <a:lnTo>
                    <a:pt x="35113" y="395010"/>
                  </a:lnTo>
                  <a:lnTo>
                    <a:pt x="56870" y="404057"/>
                  </a:lnTo>
                  <a:lnTo>
                    <a:pt x="80967" y="406908"/>
                  </a:lnTo>
                  <a:lnTo>
                    <a:pt x="135722" y="396217"/>
                  </a:lnTo>
                  <a:lnTo>
                    <a:pt x="199185" y="370519"/>
                  </a:lnTo>
                  <a:lnTo>
                    <a:pt x="237812" y="352591"/>
                  </a:lnTo>
                  <a:lnTo>
                    <a:pt x="251855" y="337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3234" y="1895129"/>
              <a:ext cx="135388" cy="494841"/>
            </a:xfrm>
            <a:custGeom>
              <a:avLst/>
              <a:gdLst/>
              <a:ahLst/>
              <a:cxnLst/>
              <a:rect l="0" t="0" r="0" b="0"/>
              <a:pathLst>
                <a:path w="135388" h="494841">
                  <a:moveTo>
                    <a:pt x="135387" y="0"/>
                  </a:moveTo>
                  <a:lnTo>
                    <a:pt x="72054" y="63333"/>
                  </a:lnTo>
                  <a:lnTo>
                    <a:pt x="59276" y="78451"/>
                  </a:lnTo>
                  <a:lnTo>
                    <a:pt x="26781" y="137288"/>
                  </a:lnTo>
                  <a:lnTo>
                    <a:pt x="6023" y="189568"/>
                  </a:lnTo>
                  <a:lnTo>
                    <a:pt x="0" y="241213"/>
                  </a:lnTo>
                  <a:lnTo>
                    <a:pt x="1929" y="303407"/>
                  </a:lnTo>
                  <a:lnTo>
                    <a:pt x="16514" y="366858"/>
                  </a:lnTo>
                  <a:lnTo>
                    <a:pt x="38331" y="430355"/>
                  </a:lnTo>
                  <a:lnTo>
                    <a:pt x="85115" y="486123"/>
                  </a:lnTo>
                  <a:lnTo>
                    <a:pt x="93273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779316" y="1947772"/>
            <a:ext cx="649114" cy="600125"/>
            <a:chOff x="1779316" y="1947772"/>
            <a:chExt cx="649114" cy="600125"/>
          </a:xfrm>
        </p:grpSpPr>
        <p:sp>
          <p:nvSpPr>
            <p:cNvPr id="84" name="Freeform 83"/>
            <p:cNvSpPr/>
            <p:nvPr/>
          </p:nvSpPr>
          <p:spPr>
            <a:xfrm>
              <a:off x="2284683" y="1947772"/>
              <a:ext cx="143747" cy="452726"/>
            </a:xfrm>
            <a:custGeom>
              <a:avLst/>
              <a:gdLst/>
              <a:ahLst/>
              <a:cxnLst/>
              <a:rect l="0" t="0" r="0" b="0"/>
              <a:pathLst>
                <a:path w="143747" h="452726">
                  <a:moveTo>
                    <a:pt x="0" y="0"/>
                  </a:moveTo>
                  <a:lnTo>
                    <a:pt x="20244" y="43962"/>
                  </a:lnTo>
                  <a:lnTo>
                    <a:pt x="59899" y="99858"/>
                  </a:lnTo>
                  <a:lnTo>
                    <a:pt x="94788" y="151190"/>
                  </a:lnTo>
                  <a:lnTo>
                    <a:pt x="117250" y="204299"/>
                  </a:lnTo>
                  <a:lnTo>
                    <a:pt x="139018" y="261020"/>
                  </a:lnTo>
                  <a:lnTo>
                    <a:pt x="143746" y="309096"/>
                  </a:lnTo>
                  <a:lnTo>
                    <a:pt x="137088" y="353496"/>
                  </a:lnTo>
                  <a:lnTo>
                    <a:pt x="114470" y="410421"/>
                  </a:lnTo>
                  <a:lnTo>
                    <a:pt x="94757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79316" y="2389969"/>
              <a:ext cx="39655" cy="157928"/>
            </a:xfrm>
            <a:custGeom>
              <a:avLst/>
              <a:gdLst/>
              <a:ahLst/>
              <a:cxnLst/>
              <a:rect l="0" t="0" r="0" b="0"/>
              <a:pathLst>
                <a:path w="39655" h="157928">
                  <a:moveTo>
                    <a:pt x="0" y="0"/>
                  </a:moveTo>
                  <a:lnTo>
                    <a:pt x="9575" y="24046"/>
                  </a:lnTo>
                  <a:lnTo>
                    <a:pt x="33814" y="65182"/>
                  </a:lnTo>
                  <a:lnTo>
                    <a:pt x="39654" y="100941"/>
                  </a:lnTo>
                  <a:lnTo>
                    <a:pt x="34781" y="124411"/>
                  </a:lnTo>
                  <a:lnTo>
                    <a:pt x="25987" y="14303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084435" y="1997093"/>
            <a:ext cx="536954" cy="409861"/>
            <a:chOff x="1084435" y="1997093"/>
            <a:chExt cx="536954" cy="409861"/>
          </a:xfrm>
        </p:grpSpPr>
        <p:sp>
          <p:nvSpPr>
            <p:cNvPr id="87" name="Freeform 86"/>
            <p:cNvSpPr/>
            <p:nvPr/>
          </p:nvSpPr>
          <p:spPr>
            <a:xfrm>
              <a:off x="1084435" y="2194866"/>
              <a:ext cx="136871" cy="16119"/>
            </a:xfrm>
            <a:custGeom>
              <a:avLst/>
              <a:gdLst/>
              <a:ahLst/>
              <a:cxnLst/>
              <a:rect l="0" t="0" r="0" b="0"/>
              <a:pathLst>
                <a:path w="136871" h="16119">
                  <a:moveTo>
                    <a:pt x="136870" y="5589"/>
                  </a:moveTo>
                  <a:lnTo>
                    <a:pt x="120103" y="0"/>
                  </a:lnTo>
                  <a:lnTo>
                    <a:pt x="61425" y="4045"/>
                  </a:lnTo>
                  <a:lnTo>
                    <a:pt x="26779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384131" y="1997093"/>
              <a:ext cx="237258" cy="409861"/>
            </a:xfrm>
            <a:custGeom>
              <a:avLst/>
              <a:gdLst/>
              <a:ahLst/>
              <a:cxnLst/>
              <a:rect l="0" t="0" r="0" b="0"/>
              <a:pathLst>
                <a:path w="237258" h="409861">
                  <a:moveTo>
                    <a:pt x="68801" y="34907"/>
                  </a:moveTo>
                  <a:lnTo>
                    <a:pt x="53160" y="52887"/>
                  </a:lnTo>
                  <a:lnTo>
                    <a:pt x="28368" y="93470"/>
                  </a:lnTo>
                  <a:lnTo>
                    <a:pt x="25468" y="95006"/>
                  </a:lnTo>
                  <a:lnTo>
                    <a:pt x="24705" y="92520"/>
                  </a:lnTo>
                  <a:lnTo>
                    <a:pt x="31885" y="63314"/>
                  </a:lnTo>
                  <a:lnTo>
                    <a:pt x="46815" y="39554"/>
                  </a:lnTo>
                  <a:lnTo>
                    <a:pt x="66056" y="17696"/>
                  </a:lnTo>
                  <a:lnTo>
                    <a:pt x="92164" y="1991"/>
                  </a:lnTo>
                  <a:lnTo>
                    <a:pt x="111940" y="0"/>
                  </a:lnTo>
                  <a:lnTo>
                    <a:pt x="131258" y="4185"/>
                  </a:lnTo>
                  <a:lnTo>
                    <a:pt x="162723" y="25935"/>
                  </a:lnTo>
                  <a:lnTo>
                    <a:pt x="176055" y="40278"/>
                  </a:lnTo>
                  <a:lnTo>
                    <a:pt x="194146" y="81201"/>
                  </a:lnTo>
                  <a:lnTo>
                    <a:pt x="211389" y="140525"/>
                  </a:lnTo>
                  <a:lnTo>
                    <a:pt x="213605" y="179935"/>
                  </a:lnTo>
                  <a:lnTo>
                    <a:pt x="204466" y="232053"/>
                  </a:lnTo>
                  <a:lnTo>
                    <a:pt x="187965" y="294445"/>
                  </a:lnTo>
                  <a:lnTo>
                    <a:pt x="164967" y="350278"/>
                  </a:lnTo>
                  <a:lnTo>
                    <a:pt x="139799" y="376615"/>
                  </a:lnTo>
                  <a:lnTo>
                    <a:pt x="110115" y="399236"/>
                  </a:lnTo>
                  <a:lnTo>
                    <a:pt x="86383" y="407401"/>
                  </a:lnTo>
                  <a:lnTo>
                    <a:pt x="61407" y="409860"/>
                  </a:lnTo>
                  <a:lnTo>
                    <a:pt x="38609" y="407053"/>
                  </a:lnTo>
                  <a:lnTo>
                    <a:pt x="19897" y="398787"/>
                  </a:lnTo>
                  <a:lnTo>
                    <a:pt x="11632" y="393307"/>
                  </a:lnTo>
                  <a:lnTo>
                    <a:pt x="6122" y="384974"/>
                  </a:lnTo>
                  <a:lnTo>
                    <a:pt x="0" y="363238"/>
                  </a:lnTo>
                  <a:lnTo>
                    <a:pt x="707" y="353230"/>
                  </a:lnTo>
                  <a:lnTo>
                    <a:pt x="7731" y="335871"/>
                  </a:lnTo>
                  <a:lnTo>
                    <a:pt x="24891" y="323476"/>
                  </a:lnTo>
                  <a:lnTo>
                    <a:pt x="49286" y="315238"/>
                  </a:lnTo>
                  <a:lnTo>
                    <a:pt x="112606" y="309949"/>
                  </a:lnTo>
                  <a:lnTo>
                    <a:pt x="175850" y="314494"/>
                  </a:lnTo>
                  <a:lnTo>
                    <a:pt x="237257" y="329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895129" y="1947772"/>
            <a:ext cx="289484" cy="410612"/>
            <a:chOff x="1895129" y="1947772"/>
            <a:chExt cx="289484" cy="410612"/>
          </a:xfrm>
        </p:grpSpPr>
        <p:sp>
          <p:nvSpPr>
            <p:cNvPr id="90" name="Freeform 89"/>
            <p:cNvSpPr/>
            <p:nvPr/>
          </p:nvSpPr>
          <p:spPr>
            <a:xfrm>
              <a:off x="1895129" y="2168870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2467" y="17958"/>
                  </a:lnTo>
                  <a:lnTo>
                    <a:pt x="3134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179399" y="1947772"/>
              <a:ext cx="5214" cy="410612"/>
            </a:xfrm>
            <a:custGeom>
              <a:avLst/>
              <a:gdLst/>
              <a:ahLst/>
              <a:cxnLst/>
              <a:rect l="0" t="0" r="0" b="0"/>
              <a:pathLst>
                <a:path w="5214" h="410612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49542"/>
                  </a:lnTo>
                  <a:lnTo>
                    <a:pt x="0" y="200676"/>
                  </a:lnTo>
                  <a:lnTo>
                    <a:pt x="0" y="252872"/>
                  </a:lnTo>
                  <a:lnTo>
                    <a:pt x="3119" y="305382"/>
                  </a:lnTo>
                  <a:lnTo>
                    <a:pt x="5213" y="35486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716779" y="484251"/>
            <a:ext cx="0" cy="456945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2453132" y="2800604"/>
            <a:ext cx="490626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5127378" y="2684766"/>
            <a:ext cx="1768788" cy="210571"/>
            <a:chOff x="5127378" y="2684766"/>
            <a:chExt cx="1768788" cy="210571"/>
          </a:xfrm>
        </p:grpSpPr>
        <p:sp>
          <p:nvSpPr>
            <p:cNvPr id="4" name="Freeform 3"/>
            <p:cNvSpPr/>
            <p:nvPr/>
          </p:nvSpPr>
          <p:spPr>
            <a:xfrm>
              <a:off x="5127378" y="2695295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58617"/>
                  </a:lnTo>
                  <a:lnTo>
                    <a:pt x="2339" y="118857"/>
                  </a:lnTo>
                  <a:lnTo>
                    <a:pt x="16666" y="166977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538640" y="2684766"/>
              <a:ext cx="30936" cy="200043"/>
            </a:xfrm>
            <a:custGeom>
              <a:avLst/>
              <a:gdLst/>
              <a:ahLst/>
              <a:cxnLst/>
              <a:rect l="0" t="0" r="0" b="0"/>
              <a:pathLst>
                <a:path w="30936" h="200043">
                  <a:moveTo>
                    <a:pt x="9878" y="0"/>
                  </a:moveTo>
                  <a:lnTo>
                    <a:pt x="2642" y="27557"/>
                  </a:lnTo>
                  <a:lnTo>
                    <a:pt x="0" y="86899"/>
                  </a:lnTo>
                  <a:lnTo>
                    <a:pt x="5067" y="143767"/>
                  </a:lnTo>
                  <a:lnTo>
                    <a:pt x="13979" y="163723"/>
                  </a:lnTo>
                  <a:lnTo>
                    <a:pt x="25911" y="184991"/>
                  </a:lnTo>
                  <a:lnTo>
                    <a:pt x="30935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959129" y="2684766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4024" y="158975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383563" y="2684766"/>
              <a:ext cx="38821" cy="178986"/>
            </a:xfrm>
            <a:custGeom>
              <a:avLst/>
              <a:gdLst/>
              <a:ahLst/>
              <a:cxnLst/>
              <a:rect l="0" t="0" r="0" b="0"/>
              <a:pathLst>
                <a:path w="38821" h="178986">
                  <a:moveTo>
                    <a:pt x="7235" y="0"/>
                  </a:moveTo>
                  <a:lnTo>
                    <a:pt x="0" y="27557"/>
                  </a:lnTo>
                  <a:lnTo>
                    <a:pt x="476" y="83779"/>
                  </a:lnTo>
                  <a:lnTo>
                    <a:pt x="5900" y="140292"/>
                  </a:lnTo>
                  <a:lnTo>
                    <a:pt x="9854" y="150850"/>
                  </a:lnTo>
                  <a:lnTo>
                    <a:pt x="3882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854485" y="2705823"/>
              <a:ext cx="41681" cy="189514"/>
            </a:xfrm>
            <a:custGeom>
              <a:avLst/>
              <a:gdLst/>
              <a:ahLst/>
              <a:cxnLst/>
              <a:rect l="0" t="0" r="0" b="0"/>
              <a:pathLst>
                <a:path w="41681" h="189514">
                  <a:moveTo>
                    <a:pt x="10095" y="0"/>
                  </a:moveTo>
                  <a:lnTo>
                    <a:pt x="1762" y="48931"/>
                  </a:lnTo>
                  <a:lnTo>
                    <a:pt x="217" y="96777"/>
                  </a:lnTo>
                  <a:lnTo>
                    <a:pt x="0" y="113651"/>
                  </a:lnTo>
                  <a:lnTo>
                    <a:pt x="3365" y="126070"/>
                  </a:lnTo>
                  <a:lnTo>
                    <a:pt x="9118" y="135520"/>
                  </a:lnTo>
                  <a:lnTo>
                    <a:pt x="22530" y="151478"/>
                  </a:lnTo>
                  <a:lnTo>
                    <a:pt x="4168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811108" y="2389969"/>
            <a:ext cx="1968831" cy="505368"/>
            <a:chOff x="2811108" y="2389969"/>
            <a:chExt cx="1968831" cy="505368"/>
          </a:xfrm>
        </p:grpSpPr>
        <p:sp>
          <p:nvSpPr>
            <p:cNvPr id="10" name="Freeform 9"/>
            <p:cNvSpPr/>
            <p:nvPr/>
          </p:nvSpPr>
          <p:spPr>
            <a:xfrm>
              <a:off x="4264041" y="2663709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5589" y="62093"/>
                  </a:lnTo>
                  <a:lnTo>
                    <a:pt x="10723" y="119544"/>
                  </a:lnTo>
                  <a:lnTo>
                    <a:pt x="16305" y="157083"/>
                  </a:lnTo>
                  <a:lnTo>
                    <a:pt x="15136" y="201738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95544" y="2684766"/>
              <a:ext cx="31586" cy="178986"/>
            </a:xfrm>
            <a:custGeom>
              <a:avLst/>
              <a:gdLst/>
              <a:ahLst/>
              <a:cxnLst/>
              <a:rect l="0" t="0" r="0" b="0"/>
              <a:pathLst>
                <a:path w="31586" h="178986">
                  <a:moveTo>
                    <a:pt x="31585" y="0"/>
                  </a:moveTo>
                  <a:lnTo>
                    <a:pt x="23252" y="37478"/>
                  </a:lnTo>
                  <a:lnTo>
                    <a:pt x="21490" y="88902"/>
                  </a:lnTo>
                  <a:lnTo>
                    <a:pt x="18803" y="14178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37575" y="2653181"/>
              <a:ext cx="28294" cy="231628"/>
            </a:xfrm>
            <a:custGeom>
              <a:avLst/>
              <a:gdLst/>
              <a:ahLst/>
              <a:cxnLst/>
              <a:rect l="0" t="0" r="0" b="0"/>
              <a:pathLst>
                <a:path w="28294" h="231628">
                  <a:moveTo>
                    <a:pt x="21057" y="0"/>
                  </a:moveTo>
                  <a:lnTo>
                    <a:pt x="21057" y="58617"/>
                  </a:lnTo>
                  <a:lnTo>
                    <a:pt x="28293" y="113961"/>
                  </a:lnTo>
                  <a:lnTo>
                    <a:pt x="28270" y="160628"/>
                  </a:lnTo>
                  <a:lnTo>
                    <a:pt x="11606" y="20590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79606" y="2642653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31585" y="0"/>
                  </a:moveTo>
                  <a:lnTo>
                    <a:pt x="31585" y="58616"/>
                  </a:lnTo>
                  <a:lnTo>
                    <a:pt x="23252" y="118333"/>
                  </a:lnTo>
                  <a:lnTo>
                    <a:pt x="27080" y="178052"/>
                  </a:lnTo>
                  <a:lnTo>
                    <a:pt x="25072" y="190061"/>
                  </a:lnTo>
                  <a:lnTo>
                    <a:pt x="20224" y="199237"/>
                  </a:lnTo>
                  <a:lnTo>
                    <a:pt x="8988" y="21372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11108" y="2663709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42114" y="0"/>
                  </a:moveTo>
                  <a:lnTo>
                    <a:pt x="27460" y="49552"/>
                  </a:lnTo>
                  <a:lnTo>
                    <a:pt x="27114" y="107998"/>
                  </a:lnTo>
                  <a:lnTo>
                    <a:pt x="24919" y="134567"/>
                  </a:lnTo>
                  <a:lnTo>
                    <a:pt x="27843" y="161973"/>
                  </a:lnTo>
                  <a:lnTo>
                    <a:pt x="25581" y="172323"/>
                  </a:lnTo>
                  <a:lnTo>
                    <a:pt x="20564" y="180393"/>
                  </a:lnTo>
                  <a:lnTo>
                    <a:pt x="13709" y="186942"/>
                  </a:lnTo>
                  <a:lnTo>
                    <a:pt x="6093" y="20357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43067" y="238996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4179" y="3119"/>
                  </a:lnTo>
                  <a:lnTo>
                    <a:pt x="35972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4632538" y="2053057"/>
            <a:ext cx="136872" cy="8334"/>
          </a:xfrm>
          <a:custGeom>
            <a:avLst/>
            <a:gdLst/>
            <a:ahLst/>
            <a:cxnLst/>
            <a:rect l="0" t="0" r="0" b="0"/>
            <a:pathLst>
              <a:path w="136872" h="8334">
                <a:moveTo>
                  <a:pt x="136871" y="0"/>
                </a:moveTo>
                <a:lnTo>
                  <a:pt x="99393" y="8333"/>
                </a:lnTo>
                <a:lnTo>
                  <a:pt x="61425" y="675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643067" y="1684559"/>
            <a:ext cx="136872" cy="10530"/>
          </a:xfrm>
          <a:custGeom>
            <a:avLst/>
            <a:gdLst/>
            <a:ahLst/>
            <a:cxnLst/>
            <a:rect l="0" t="0" r="0" b="0"/>
            <a:pathLst>
              <a:path w="136872" h="10530">
                <a:moveTo>
                  <a:pt x="136871" y="10529"/>
                </a:moveTo>
                <a:lnTo>
                  <a:pt x="109315" y="3293"/>
                </a:lnTo>
                <a:lnTo>
                  <a:pt x="53092" y="65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664124" y="1358176"/>
            <a:ext cx="147400" cy="1"/>
          </a:xfrm>
          <a:custGeom>
            <a:avLst/>
            <a:gdLst/>
            <a:ahLst/>
            <a:cxnLst/>
            <a:rect l="0" t="0" r="0" b="0"/>
            <a:pathLst>
              <a:path w="147400" h="1">
                <a:moveTo>
                  <a:pt x="147399" y="0"/>
                </a:moveTo>
                <a:lnTo>
                  <a:pt x="98468" y="0"/>
                </a:lnTo>
                <a:lnTo>
                  <a:pt x="39338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4653596" y="968621"/>
            <a:ext cx="147399" cy="10530"/>
          </a:xfrm>
          <a:custGeom>
            <a:avLst/>
            <a:gdLst/>
            <a:ahLst/>
            <a:cxnLst/>
            <a:rect l="0" t="0" r="0" b="0"/>
            <a:pathLst>
              <a:path w="147399" h="10530">
                <a:moveTo>
                  <a:pt x="147398" y="10529"/>
                </a:moveTo>
                <a:lnTo>
                  <a:pt x="119842" y="3293"/>
                </a:lnTo>
                <a:lnTo>
                  <a:pt x="63620" y="651"/>
                </a:lnTo>
                <a:lnTo>
                  <a:pt x="27429" y="1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632538" y="3053264"/>
            <a:ext cx="178986" cy="10529"/>
          </a:xfrm>
          <a:custGeom>
            <a:avLst/>
            <a:gdLst/>
            <a:ahLst/>
            <a:cxnLst/>
            <a:rect l="0" t="0" r="0" b="0"/>
            <a:pathLst>
              <a:path w="178986" h="10529">
                <a:moveTo>
                  <a:pt x="178985" y="10528"/>
                </a:moveTo>
                <a:lnTo>
                  <a:pt x="130054" y="2195"/>
                </a:lnTo>
                <a:lnTo>
                  <a:pt x="70924" y="434"/>
                </a:lnTo>
                <a:lnTo>
                  <a:pt x="12575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600953" y="3400704"/>
            <a:ext cx="136871" cy="21058"/>
          </a:xfrm>
          <a:custGeom>
            <a:avLst/>
            <a:gdLst/>
            <a:ahLst/>
            <a:cxnLst/>
            <a:rect l="0" t="0" r="0" b="0"/>
            <a:pathLst>
              <a:path w="136871" h="21058">
                <a:moveTo>
                  <a:pt x="136870" y="21057"/>
                </a:moveTo>
                <a:lnTo>
                  <a:pt x="87940" y="12724"/>
                </a:lnTo>
                <a:lnTo>
                  <a:pt x="28809" y="537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611482" y="3779730"/>
            <a:ext cx="168457" cy="10530"/>
          </a:xfrm>
          <a:custGeom>
            <a:avLst/>
            <a:gdLst/>
            <a:ahLst/>
            <a:cxnLst/>
            <a:rect l="0" t="0" r="0" b="0"/>
            <a:pathLst>
              <a:path w="168457" h="10530">
                <a:moveTo>
                  <a:pt x="168456" y="10529"/>
                </a:moveTo>
                <a:lnTo>
                  <a:pt x="130978" y="2195"/>
                </a:lnTo>
                <a:lnTo>
                  <a:pt x="79554" y="434"/>
                </a:lnTo>
                <a:lnTo>
                  <a:pt x="19734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643067" y="4111621"/>
            <a:ext cx="147400" cy="15551"/>
          </a:xfrm>
          <a:custGeom>
            <a:avLst/>
            <a:gdLst/>
            <a:ahLst/>
            <a:cxnLst/>
            <a:rect l="0" t="0" r="0" b="0"/>
            <a:pathLst>
              <a:path w="147400" h="15551">
                <a:moveTo>
                  <a:pt x="147399" y="15550"/>
                </a:moveTo>
                <a:lnTo>
                  <a:pt x="88782" y="6484"/>
                </a:lnTo>
                <a:lnTo>
                  <a:pt x="32185" y="0"/>
                </a:lnTo>
                <a:lnTo>
                  <a:pt x="0" y="502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632538" y="4474611"/>
            <a:ext cx="189515" cy="10530"/>
          </a:xfrm>
          <a:custGeom>
            <a:avLst/>
            <a:gdLst/>
            <a:ahLst/>
            <a:cxnLst/>
            <a:rect l="0" t="0" r="0" b="0"/>
            <a:pathLst>
              <a:path w="189515" h="10530">
                <a:moveTo>
                  <a:pt x="189514" y="0"/>
                </a:moveTo>
                <a:lnTo>
                  <a:pt x="172746" y="5589"/>
                </a:lnTo>
                <a:lnTo>
                  <a:pt x="155155" y="5214"/>
                </a:lnTo>
                <a:lnTo>
                  <a:pt x="109677" y="1030"/>
                </a:lnTo>
                <a:lnTo>
                  <a:pt x="50102" y="846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133159" y="2705823"/>
            <a:ext cx="214696" cy="221100"/>
            <a:chOff x="2133159" y="2705823"/>
            <a:chExt cx="214696" cy="221100"/>
          </a:xfrm>
        </p:grpSpPr>
        <p:sp>
          <p:nvSpPr>
            <p:cNvPr id="26" name="Freeform 25"/>
            <p:cNvSpPr/>
            <p:nvPr/>
          </p:nvSpPr>
          <p:spPr>
            <a:xfrm>
              <a:off x="2133159" y="2729494"/>
              <a:ext cx="162054" cy="197429"/>
            </a:xfrm>
            <a:custGeom>
              <a:avLst/>
              <a:gdLst/>
              <a:ahLst/>
              <a:cxnLst/>
              <a:rect l="0" t="0" r="0" b="0"/>
              <a:pathLst>
                <a:path w="162054" h="197429">
                  <a:moveTo>
                    <a:pt x="14654" y="197428"/>
                  </a:moveTo>
                  <a:lnTo>
                    <a:pt x="0" y="153465"/>
                  </a:lnTo>
                  <a:lnTo>
                    <a:pt x="205" y="144723"/>
                  </a:lnTo>
                  <a:lnTo>
                    <a:pt x="8163" y="118901"/>
                  </a:lnTo>
                  <a:lnTo>
                    <a:pt x="10477" y="61539"/>
                  </a:lnTo>
                  <a:lnTo>
                    <a:pt x="23404" y="19807"/>
                  </a:lnTo>
                  <a:lnTo>
                    <a:pt x="34531" y="3062"/>
                  </a:lnTo>
                  <a:lnTo>
                    <a:pt x="41943" y="0"/>
                  </a:lnTo>
                  <a:lnTo>
                    <a:pt x="50394" y="299"/>
                  </a:lnTo>
                  <a:lnTo>
                    <a:pt x="67973" y="6870"/>
                  </a:lnTo>
                  <a:lnTo>
                    <a:pt x="83585" y="17589"/>
                  </a:lnTo>
                  <a:lnTo>
                    <a:pt x="95203" y="33272"/>
                  </a:lnTo>
                  <a:lnTo>
                    <a:pt x="122736" y="92520"/>
                  </a:lnTo>
                  <a:lnTo>
                    <a:pt x="150846" y="149108"/>
                  </a:lnTo>
                  <a:lnTo>
                    <a:pt x="162053" y="165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21513" y="2705823"/>
              <a:ext cx="126342" cy="210571"/>
            </a:xfrm>
            <a:custGeom>
              <a:avLst/>
              <a:gdLst/>
              <a:ahLst/>
              <a:cxnLst/>
              <a:rect l="0" t="0" r="0" b="0"/>
              <a:pathLst>
                <a:path w="126342" h="210571">
                  <a:moveTo>
                    <a:pt x="126341" y="0"/>
                  </a:moveTo>
                  <a:lnTo>
                    <a:pt x="97033" y="34898"/>
                  </a:lnTo>
                  <a:lnTo>
                    <a:pt x="70698" y="95048"/>
                  </a:lnTo>
                  <a:lnTo>
                    <a:pt x="34545" y="145334"/>
                  </a:lnTo>
                  <a:lnTo>
                    <a:pt x="12499" y="19096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4377143" y="239483"/>
            <a:ext cx="192225" cy="489262"/>
          </a:xfrm>
          <a:custGeom>
            <a:avLst/>
            <a:gdLst/>
            <a:ahLst/>
            <a:cxnLst/>
            <a:rect l="0" t="0" r="0" b="0"/>
            <a:pathLst>
              <a:path w="192225" h="489262">
                <a:moveTo>
                  <a:pt x="44826" y="171128"/>
                </a:moveTo>
                <a:lnTo>
                  <a:pt x="21106" y="127165"/>
                </a:lnTo>
                <a:lnTo>
                  <a:pt x="8037" y="70914"/>
                </a:lnTo>
                <a:lnTo>
                  <a:pt x="2752" y="62205"/>
                </a:lnTo>
                <a:lnTo>
                  <a:pt x="399" y="59908"/>
                </a:lnTo>
                <a:lnTo>
                  <a:pt x="0" y="61886"/>
                </a:lnTo>
                <a:lnTo>
                  <a:pt x="904" y="66715"/>
                </a:lnTo>
                <a:lnTo>
                  <a:pt x="31861" y="119486"/>
                </a:lnTo>
                <a:lnTo>
                  <a:pt x="40862" y="126172"/>
                </a:lnTo>
                <a:lnTo>
                  <a:pt x="63341" y="133600"/>
                </a:lnTo>
                <a:lnTo>
                  <a:pt x="96715" y="132192"/>
                </a:lnTo>
                <a:lnTo>
                  <a:pt x="128830" y="118777"/>
                </a:lnTo>
                <a:lnTo>
                  <a:pt x="154984" y="99985"/>
                </a:lnTo>
                <a:lnTo>
                  <a:pt x="171962" y="74009"/>
                </a:lnTo>
                <a:lnTo>
                  <a:pt x="184401" y="38497"/>
                </a:lnTo>
                <a:lnTo>
                  <a:pt x="185628" y="15085"/>
                </a:lnTo>
                <a:lnTo>
                  <a:pt x="184317" y="3928"/>
                </a:lnTo>
                <a:lnTo>
                  <a:pt x="182274" y="0"/>
                </a:lnTo>
                <a:lnTo>
                  <a:pt x="179742" y="891"/>
                </a:lnTo>
                <a:lnTo>
                  <a:pt x="176884" y="4994"/>
                </a:lnTo>
                <a:lnTo>
                  <a:pt x="172297" y="53607"/>
                </a:lnTo>
                <a:lnTo>
                  <a:pt x="171390" y="116415"/>
                </a:lnTo>
                <a:lnTo>
                  <a:pt x="171212" y="179818"/>
                </a:lnTo>
                <a:lnTo>
                  <a:pt x="171181" y="231284"/>
                </a:lnTo>
                <a:lnTo>
                  <a:pt x="176761" y="283579"/>
                </a:lnTo>
                <a:lnTo>
                  <a:pt x="180234" y="336118"/>
                </a:lnTo>
                <a:lnTo>
                  <a:pt x="181263" y="388730"/>
                </a:lnTo>
                <a:lnTo>
                  <a:pt x="175979" y="430185"/>
                </a:lnTo>
                <a:lnTo>
                  <a:pt x="161414" y="464695"/>
                </a:lnTo>
                <a:lnTo>
                  <a:pt x="145776" y="480196"/>
                </a:lnTo>
                <a:lnTo>
                  <a:pt x="136692" y="485968"/>
                </a:lnTo>
                <a:lnTo>
                  <a:pt x="117241" y="489261"/>
                </a:lnTo>
                <a:lnTo>
                  <a:pt x="107141" y="488502"/>
                </a:lnTo>
                <a:lnTo>
                  <a:pt x="89679" y="481419"/>
                </a:lnTo>
                <a:lnTo>
                  <a:pt x="81747" y="476254"/>
                </a:lnTo>
                <a:lnTo>
                  <a:pt x="69814" y="458038"/>
                </a:lnTo>
                <a:lnTo>
                  <a:pt x="50023" y="401933"/>
                </a:lnTo>
                <a:lnTo>
                  <a:pt x="47535" y="364037"/>
                </a:lnTo>
                <a:lnTo>
                  <a:pt x="59683" y="302856"/>
                </a:lnTo>
                <a:lnTo>
                  <a:pt x="79638" y="245537"/>
                </a:lnTo>
                <a:lnTo>
                  <a:pt x="118808" y="190052"/>
                </a:lnTo>
                <a:lnTo>
                  <a:pt x="160664" y="128827"/>
                </a:lnTo>
                <a:lnTo>
                  <a:pt x="192224" y="869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233153" y="136870"/>
            <a:ext cx="924982" cy="589597"/>
            <a:chOff x="233153" y="136870"/>
            <a:chExt cx="924982" cy="589597"/>
          </a:xfrm>
        </p:grpSpPr>
        <p:sp>
          <p:nvSpPr>
            <p:cNvPr id="30" name="Freeform 29"/>
            <p:cNvSpPr/>
            <p:nvPr/>
          </p:nvSpPr>
          <p:spPr>
            <a:xfrm>
              <a:off x="233153" y="231626"/>
              <a:ext cx="460871" cy="471097"/>
            </a:xfrm>
            <a:custGeom>
              <a:avLst/>
              <a:gdLst/>
              <a:ahLst/>
              <a:cxnLst/>
              <a:rect l="0" t="0" r="0" b="0"/>
              <a:pathLst>
                <a:path w="460871" h="471097">
                  <a:moveTo>
                    <a:pt x="166929" y="63171"/>
                  </a:moveTo>
                  <a:lnTo>
                    <a:pt x="150162" y="57582"/>
                  </a:lnTo>
                  <a:lnTo>
                    <a:pt x="132571" y="57958"/>
                  </a:lnTo>
                  <a:lnTo>
                    <a:pt x="82336" y="72060"/>
                  </a:lnTo>
                  <a:lnTo>
                    <a:pt x="61482" y="83110"/>
                  </a:lnTo>
                  <a:lnTo>
                    <a:pt x="46754" y="98939"/>
                  </a:lnTo>
                  <a:lnTo>
                    <a:pt x="17786" y="143054"/>
                  </a:lnTo>
                  <a:lnTo>
                    <a:pt x="7618" y="199530"/>
                  </a:lnTo>
                  <a:lnTo>
                    <a:pt x="280" y="256093"/>
                  </a:lnTo>
                  <a:lnTo>
                    <a:pt x="0" y="311156"/>
                  </a:lnTo>
                  <a:lnTo>
                    <a:pt x="8154" y="344879"/>
                  </a:lnTo>
                  <a:lnTo>
                    <a:pt x="51477" y="408061"/>
                  </a:lnTo>
                  <a:lnTo>
                    <a:pt x="67654" y="423516"/>
                  </a:lnTo>
                  <a:lnTo>
                    <a:pt x="123989" y="454006"/>
                  </a:lnTo>
                  <a:lnTo>
                    <a:pt x="175172" y="468663"/>
                  </a:lnTo>
                  <a:lnTo>
                    <a:pt x="215255" y="471096"/>
                  </a:lnTo>
                  <a:lnTo>
                    <a:pt x="271646" y="458929"/>
                  </a:lnTo>
                  <a:lnTo>
                    <a:pt x="324782" y="438970"/>
                  </a:lnTo>
                  <a:lnTo>
                    <a:pt x="366956" y="407895"/>
                  </a:lnTo>
                  <a:lnTo>
                    <a:pt x="416492" y="354492"/>
                  </a:lnTo>
                  <a:lnTo>
                    <a:pt x="447073" y="301131"/>
                  </a:lnTo>
                  <a:lnTo>
                    <a:pt x="457385" y="259500"/>
                  </a:lnTo>
                  <a:lnTo>
                    <a:pt x="460870" y="196276"/>
                  </a:lnTo>
                  <a:lnTo>
                    <a:pt x="458438" y="140633"/>
                  </a:lnTo>
                  <a:lnTo>
                    <a:pt x="447105" y="106400"/>
                  </a:lnTo>
                  <a:lnTo>
                    <a:pt x="414395" y="53960"/>
                  </a:lnTo>
                  <a:lnTo>
                    <a:pt x="366284" y="14674"/>
                  </a:lnTo>
                  <a:lnTo>
                    <a:pt x="339369" y="6522"/>
                  </a:lnTo>
                  <a:lnTo>
                    <a:pt x="300691" y="1933"/>
                  </a:lnTo>
                  <a:lnTo>
                    <a:pt x="2722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8010" y="505367"/>
              <a:ext cx="126343" cy="221100"/>
            </a:xfrm>
            <a:custGeom>
              <a:avLst/>
              <a:gdLst/>
              <a:ahLst/>
              <a:cxnLst/>
              <a:rect l="0" t="0" r="0" b="0"/>
              <a:pathLst>
                <a:path w="126343" h="221100">
                  <a:moveTo>
                    <a:pt x="0" y="0"/>
                  </a:moveTo>
                  <a:lnTo>
                    <a:pt x="20243" y="43963"/>
                  </a:lnTo>
                  <a:lnTo>
                    <a:pt x="59898" y="99858"/>
                  </a:lnTo>
                  <a:lnTo>
                    <a:pt x="83335" y="148071"/>
                  </a:lnTo>
                  <a:lnTo>
                    <a:pt x="87142" y="158376"/>
                  </a:lnTo>
                  <a:lnTo>
                    <a:pt x="100731" y="176064"/>
                  </a:lnTo>
                  <a:lnTo>
                    <a:pt x="114959" y="191725"/>
                  </a:lnTo>
                  <a:lnTo>
                    <a:pt x="126342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81826" y="136870"/>
              <a:ext cx="176309" cy="579068"/>
            </a:xfrm>
            <a:custGeom>
              <a:avLst/>
              <a:gdLst/>
              <a:ahLst/>
              <a:cxnLst/>
              <a:rect l="0" t="0" r="0" b="0"/>
              <a:pathLst>
                <a:path w="176309" h="579068">
                  <a:moveTo>
                    <a:pt x="165780" y="0"/>
                  </a:moveTo>
                  <a:lnTo>
                    <a:pt x="107217" y="49498"/>
                  </a:lnTo>
                  <a:lnTo>
                    <a:pt x="73166" y="111522"/>
                  </a:lnTo>
                  <a:lnTo>
                    <a:pt x="39258" y="167891"/>
                  </a:lnTo>
                  <a:lnTo>
                    <a:pt x="21447" y="202994"/>
                  </a:lnTo>
                  <a:lnTo>
                    <a:pt x="4949" y="256777"/>
                  </a:lnTo>
                  <a:lnTo>
                    <a:pt x="0" y="311291"/>
                  </a:lnTo>
                  <a:lnTo>
                    <a:pt x="6587" y="373486"/>
                  </a:lnTo>
                  <a:lnTo>
                    <a:pt x="13067" y="414559"/>
                  </a:lnTo>
                  <a:lnTo>
                    <a:pt x="41634" y="474668"/>
                  </a:lnTo>
                  <a:lnTo>
                    <a:pt x="71775" y="523422"/>
                  </a:lnTo>
                  <a:lnTo>
                    <a:pt x="78543" y="531442"/>
                  </a:lnTo>
                  <a:lnTo>
                    <a:pt x="98542" y="543473"/>
                  </a:lnTo>
                  <a:lnTo>
                    <a:pt x="159184" y="568187"/>
                  </a:lnTo>
                  <a:lnTo>
                    <a:pt x="176308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246164" y="52642"/>
            <a:ext cx="879604" cy="715939"/>
            <a:chOff x="1246164" y="52642"/>
            <a:chExt cx="879604" cy="715939"/>
          </a:xfrm>
        </p:grpSpPr>
        <p:sp>
          <p:nvSpPr>
            <p:cNvPr id="34" name="Freeform 33"/>
            <p:cNvSpPr/>
            <p:nvPr/>
          </p:nvSpPr>
          <p:spPr>
            <a:xfrm>
              <a:off x="1246164" y="263212"/>
              <a:ext cx="256117" cy="354172"/>
            </a:xfrm>
            <a:custGeom>
              <a:avLst/>
              <a:gdLst/>
              <a:ahLst/>
              <a:cxnLst/>
              <a:rect l="0" t="0" r="0" b="0"/>
              <a:pathLst>
                <a:path w="256117" h="354172">
                  <a:moveTo>
                    <a:pt x="185711" y="0"/>
                  </a:moveTo>
                  <a:lnTo>
                    <a:pt x="127094" y="0"/>
                  </a:lnTo>
                  <a:lnTo>
                    <a:pt x="72920" y="0"/>
                  </a:lnTo>
                  <a:lnTo>
                    <a:pt x="33489" y="2340"/>
                  </a:lnTo>
                  <a:lnTo>
                    <a:pt x="14332" y="11178"/>
                  </a:lnTo>
                  <a:lnTo>
                    <a:pt x="8287" y="19151"/>
                  </a:lnTo>
                  <a:lnTo>
                    <a:pt x="1571" y="40487"/>
                  </a:lnTo>
                  <a:lnTo>
                    <a:pt x="2119" y="94542"/>
                  </a:lnTo>
                  <a:lnTo>
                    <a:pt x="0" y="115718"/>
                  </a:lnTo>
                  <a:lnTo>
                    <a:pt x="2957" y="136828"/>
                  </a:lnTo>
                  <a:lnTo>
                    <a:pt x="8893" y="142691"/>
                  </a:lnTo>
                  <a:lnTo>
                    <a:pt x="17530" y="145430"/>
                  </a:lnTo>
                  <a:lnTo>
                    <a:pt x="78339" y="147140"/>
                  </a:lnTo>
                  <a:lnTo>
                    <a:pt x="141705" y="152954"/>
                  </a:lnTo>
                  <a:lnTo>
                    <a:pt x="174622" y="162043"/>
                  </a:lnTo>
                  <a:lnTo>
                    <a:pt x="192871" y="174964"/>
                  </a:lnTo>
                  <a:lnTo>
                    <a:pt x="243272" y="223865"/>
                  </a:lnTo>
                  <a:lnTo>
                    <a:pt x="252238" y="244555"/>
                  </a:lnTo>
                  <a:lnTo>
                    <a:pt x="256116" y="281341"/>
                  </a:lnTo>
                  <a:lnTo>
                    <a:pt x="252877" y="304025"/>
                  </a:lnTo>
                  <a:lnTo>
                    <a:pt x="248036" y="312648"/>
                  </a:lnTo>
                  <a:lnTo>
                    <a:pt x="210859" y="344664"/>
                  </a:lnTo>
                  <a:lnTo>
                    <a:pt x="190259" y="352056"/>
                  </a:lnTo>
                  <a:lnTo>
                    <a:pt x="166676" y="354171"/>
                  </a:lnTo>
                  <a:lnTo>
                    <a:pt x="126059" y="349117"/>
                  </a:lnTo>
                  <a:lnTo>
                    <a:pt x="10148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21388" y="579067"/>
              <a:ext cx="59249" cy="189514"/>
            </a:xfrm>
            <a:custGeom>
              <a:avLst/>
              <a:gdLst/>
              <a:ahLst/>
              <a:cxnLst/>
              <a:rect l="0" t="0" r="0" b="0"/>
              <a:pathLst>
                <a:path w="59249" h="189514">
                  <a:moveTo>
                    <a:pt x="10529" y="0"/>
                  </a:moveTo>
                  <a:lnTo>
                    <a:pt x="20104" y="24046"/>
                  </a:lnTo>
                  <a:lnTo>
                    <a:pt x="49932" y="65182"/>
                  </a:lnTo>
                  <a:lnTo>
                    <a:pt x="57287" y="88241"/>
                  </a:lnTo>
                  <a:lnTo>
                    <a:pt x="59248" y="100941"/>
                  </a:lnTo>
                  <a:lnTo>
                    <a:pt x="55189" y="124411"/>
                  </a:lnTo>
                  <a:lnTo>
                    <a:pt x="39749" y="154236"/>
                  </a:lnTo>
                  <a:lnTo>
                    <a:pt x="20356" y="17477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25918" y="252683"/>
              <a:ext cx="16570" cy="315856"/>
            </a:xfrm>
            <a:custGeom>
              <a:avLst/>
              <a:gdLst/>
              <a:ahLst/>
              <a:cxnLst/>
              <a:rect l="0" t="0" r="0" b="0"/>
              <a:pathLst>
                <a:path w="16570" h="315856">
                  <a:moveTo>
                    <a:pt x="16569" y="0"/>
                  </a:moveTo>
                  <a:lnTo>
                    <a:pt x="9333" y="27557"/>
                  </a:lnTo>
                  <a:lnTo>
                    <a:pt x="6690" y="86899"/>
                  </a:lnTo>
                  <a:lnTo>
                    <a:pt x="6233" y="137662"/>
                  </a:lnTo>
                  <a:lnTo>
                    <a:pt x="2978" y="186628"/>
                  </a:lnTo>
                  <a:lnTo>
                    <a:pt x="0" y="215137"/>
                  </a:lnTo>
                  <a:lnTo>
                    <a:pt x="5013" y="278546"/>
                  </a:lnTo>
                  <a:lnTo>
                    <a:pt x="604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37243" y="52642"/>
              <a:ext cx="188525" cy="673825"/>
            </a:xfrm>
            <a:custGeom>
              <a:avLst/>
              <a:gdLst/>
              <a:ahLst/>
              <a:cxnLst/>
              <a:rect l="0" t="0" r="0" b="0"/>
              <a:pathLst>
                <a:path w="188525" h="673825">
                  <a:moveTo>
                    <a:pt x="0" y="0"/>
                  </a:moveTo>
                  <a:lnTo>
                    <a:pt x="35917" y="53875"/>
                  </a:lnTo>
                  <a:lnTo>
                    <a:pt x="84517" y="114752"/>
                  </a:lnTo>
                  <a:lnTo>
                    <a:pt x="115177" y="152735"/>
                  </a:lnTo>
                  <a:lnTo>
                    <a:pt x="143589" y="211056"/>
                  </a:lnTo>
                  <a:lnTo>
                    <a:pt x="170308" y="272187"/>
                  </a:lnTo>
                  <a:lnTo>
                    <a:pt x="184506" y="317888"/>
                  </a:lnTo>
                  <a:lnTo>
                    <a:pt x="188524" y="380814"/>
                  </a:lnTo>
                  <a:lnTo>
                    <a:pt x="183728" y="443980"/>
                  </a:lnTo>
                  <a:lnTo>
                    <a:pt x="178752" y="501517"/>
                  </a:lnTo>
                  <a:lnTo>
                    <a:pt x="167717" y="557943"/>
                  </a:lnTo>
                  <a:lnTo>
                    <a:pt x="149641" y="618616"/>
                  </a:lnTo>
                  <a:lnTo>
                    <a:pt x="115394" y="663932"/>
                  </a:lnTo>
                  <a:lnTo>
                    <a:pt x="114364" y="667229"/>
                  </a:lnTo>
                  <a:lnTo>
                    <a:pt x="115814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68151" y="894922"/>
            <a:ext cx="2056778" cy="1231835"/>
            <a:chOff x="268151" y="894922"/>
            <a:chExt cx="2056778" cy="1231835"/>
          </a:xfrm>
        </p:grpSpPr>
        <p:sp>
          <p:nvSpPr>
            <p:cNvPr id="39" name="Freeform 38"/>
            <p:cNvSpPr/>
            <p:nvPr/>
          </p:nvSpPr>
          <p:spPr>
            <a:xfrm>
              <a:off x="400733" y="1126549"/>
              <a:ext cx="30936" cy="336913"/>
            </a:xfrm>
            <a:custGeom>
              <a:avLst/>
              <a:gdLst/>
              <a:ahLst/>
              <a:cxnLst/>
              <a:rect l="0" t="0" r="0" b="0"/>
              <a:pathLst>
                <a:path w="30936" h="336913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2" y="137661"/>
                  </a:lnTo>
                  <a:lnTo>
                    <a:pt x="10859" y="186628"/>
                  </a:lnTo>
                  <a:lnTo>
                    <a:pt x="17578" y="233891"/>
                  </a:lnTo>
                  <a:lnTo>
                    <a:pt x="25437" y="296675"/>
                  </a:lnTo>
                  <a:lnTo>
                    <a:pt x="3093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8151" y="1054637"/>
              <a:ext cx="374088" cy="366711"/>
            </a:xfrm>
            <a:custGeom>
              <a:avLst/>
              <a:gdLst/>
              <a:ahLst/>
              <a:cxnLst/>
              <a:rect l="0" t="0" r="0" b="0"/>
              <a:pathLst>
                <a:path w="374088" h="366711">
                  <a:moveTo>
                    <a:pt x="5589" y="135083"/>
                  </a:moveTo>
                  <a:lnTo>
                    <a:pt x="0" y="118315"/>
                  </a:lnTo>
                  <a:lnTo>
                    <a:pt x="693" y="111036"/>
                  </a:lnTo>
                  <a:lnTo>
                    <a:pt x="7703" y="96709"/>
                  </a:lnTo>
                  <a:lnTo>
                    <a:pt x="61571" y="37216"/>
                  </a:lnTo>
                  <a:lnTo>
                    <a:pt x="80773" y="20227"/>
                  </a:lnTo>
                  <a:lnTo>
                    <a:pt x="101005" y="8776"/>
                  </a:lnTo>
                  <a:lnTo>
                    <a:pt x="137716" y="1342"/>
                  </a:lnTo>
                  <a:lnTo>
                    <a:pt x="198108" y="0"/>
                  </a:lnTo>
                  <a:lnTo>
                    <a:pt x="234987" y="7971"/>
                  </a:lnTo>
                  <a:lnTo>
                    <a:pt x="275771" y="31032"/>
                  </a:lnTo>
                  <a:lnTo>
                    <a:pt x="290616" y="45554"/>
                  </a:lnTo>
                  <a:lnTo>
                    <a:pt x="301114" y="63707"/>
                  </a:lnTo>
                  <a:lnTo>
                    <a:pt x="303440" y="86592"/>
                  </a:lnTo>
                  <a:lnTo>
                    <a:pt x="299404" y="111192"/>
                  </a:lnTo>
                  <a:lnTo>
                    <a:pt x="283978" y="143602"/>
                  </a:lnTo>
                  <a:lnTo>
                    <a:pt x="263420" y="168542"/>
                  </a:lnTo>
                  <a:lnTo>
                    <a:pt x="245353" y="183489"/>
                  </a:lnTo>
                  <a:lnTo>
                    <a:pt x="222505" y="191692"/>
                  </a:lnTo>
                  <a:lnTo>
                    <a:pt x="209862" y="193879"/>
                  </a:lnTo>
                  <a:lnTo>
                    <a:pt x="203772" y="197677"/>
                  </a:lnTo>
                  <a:lnTo>
                    <a:pt x="202052" y="202548"/>
                  </a:lnTo>
                  <a:lnTo>
                    <a:pt x="203245" y="208136"/>
                  </a:lnTo>
                  <a:lnTo>
                    <a:pt x="207550" y="213031"/>
                  </a:lnTo>
                  <a:lnTo>
                    <a:pt x="270751" y="258423"/>
                  </a:lnTo>
                  <a:lnTo>
                    <a:pt x="310248" y="296197"/>
                  </a:lnTo>
                  <a:lnTo>
                    <a:pt x="364702" y="357065"/>
                  </a:lnTo>
                  <a:lnTo>
                    <a:pt x="374087" y="366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17119" y="937036"/>
              <a:ext cx="146260" cy="494840"/>
            </a:xfrm>
            <a:custGeom>
              <a:avLst/>
              <a:gdLst/>
              <a:ahLst/>
              <a:cxnLst/>
              <a:rect l="0" t="0" r="0" b="0"/>
              <a:pathLst>
                <a:path w="146260" h="494840">
                  <a:moveTo>
                    <a:pt x="104145" y="0"/>
                  </a:moveTo>
                  <a:lnTo>
                    <a:pt x="74836" y="34897"/>
                  </a:lnTo>
                  <a:lnTo>
                    <a:pt x="43931" y="92997"/>
                  </a:lnTo>
                  <a:lnTo>
                    <a:pt x="16580" y="147167"/>
                  </a:lnTo>
                  <a:lnTo>
                    <a:pt x="4630" y="180086"/>
                  </a:lnTo>
                  <a:lnTo>
                    <a:pt x="0" y="232537"/>
                  </a:lnTo>
                  <a:lnTo>
                    <a:pt x="4674" y="287959"/>
                  </a:lnTo>
                  <a:lnTo>
                    <a:pt x="20220" y="346540"/>
                  </a:lnTo>
                  <a:lnTo>
                    <a:pt x="39844" y="399964"/>
                  </a:lnTo>
                  <a:lnTo>
                    <a:pt x="87206" y="454838"/>
                  </a:lnTo>
                  <a:lnTo>
                    <a:pt x="146259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89720" y="1024277"/>
              <a:ext cx="202749" cy="295654"/>
            </a:xfrm>
            <a:custGeom>
              <a:avLst/>
              <a:gdLst/>
              <a:ahLst/>
              <a:cxnLst/>
              <a:rect l="0" t="0" r="0" b="0"/>
              <a:pathLst>
                <a:path w="202749" h="295654">
                  <a:moveTo>
                    <a:pt x="0" y="39101"/>
                  </a:moveTo>
                  <a:lnTo>
                    <a:pt x="5589" y="22333"/>
                  </a:lnTo>
                  <a:lnTo>
                    <a:pt x="17692" y="10981"/>
                  </a:lnTo>
                  <a:lnTo>
                    <a:pt x="35939" y="3207"/>
                  </a:lnTo>
                  <a:lnTo>
                    <a:pt x="71350" y="0"/>
                  </a:lnTo>
                  <a:lnTo>
                    <a:pt x="93712" y="3395"/>
                  </a:lnTo>
                  <a:lnTo>
                    <a:pt x="102249" y="8278"/>
                  </a:lnTo>
                  <a:lnTo>
                    <a:pt x="114854" y="23062"/>
                  </a:lnTo>
                  <a:lnTo>
                    <a:pt x="117513" y="31918"/>
                  </a:lnTo>
                  <a:lnTo>
                    <a:pt x="117349" y="51116"/>
                  </a:lnTo>
                  <a:lnTo>
                    <a:pt x="110679" y="81655"/>
                  </a:lnTo>
                  <a:lnTo>
                    <a:pt x="95705" y="107342"/>
                  </a:lnTo>
                  <a:lnTo>
                    <a:pt x="96558" y="112671"/>
                  </a:lnTo>
                  <a:lnTo>
                    <a:pt x="101807" y="116223"/>
                  </a:lnTo>
                  <a:lnTo>
                    <a:pt x="117777" y="122510"/>
                  </a:lnTo>
                  <a:lnTo>
                    <a:pt x="181004" y="172704"/>
                  </a:lnTo>
                  <a:lnTo>
                    <a:pt x="194700" y="189727"/>
                  </a:lnTo>
                  <a:lnTo>
                    <a:pt x="199990" y="199180"/>
                  </a:lnTo>
                  <a:lnTo>
                    <a:pt x="202748" y="219041"/>
                  </a:lnTo>
                  <a:lnTo>
                    <a:pt x="198905" y="239567"/>
                  </a:lnTo>
                  <a:lnTo>
                    <a:pt x="189397" y="260388"/>
                  </a:lnTo>
                  <a:lnTo>
                    <a:pt x="174254" y="275101"/>
                  </a:lnTo>
                  <a:lnTo>
                    <a:pt x="142878" y="289961"/>
                  </a:lnTo>
                  <a:lnTo>
                    <a:pt x="118483" y="295653"/>
                  </a:lnTo>
                  <a:lnTo>
                    <a:pt x="77346" y="292895"/>
                  </a:lnTo>
                  <a:lnTo>
                    <a:pt x="52642" y="2917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95046" y="1305533"/>
              <a:ext cx="52644" cy="136872"/>
            </a:xfrm>
            <a:custGeom>
              <a:avLst/>
              <a:gdLst/>
              <a:ahLst/>
              <a:cxnLst/>
              <a:rect l="0" t="0" r="0" b="0"/>
              <a:pathLst>
                <a:path w="52644" h="136872">
                  <a:moveTo>
                    <a:pt x="52643" y="0"/>
                  </a:moveTo>
                  <a:lnTo>
                    <a:pt x="49523" y="42692"/>
                  </a:lnTo>
                  <a:lnTo>
                    <a:pt x="33515" y="9366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16145" y="111602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4"/>
                  </a:lnTo>
                  <a:lnTo>
                    <a:pt x="976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15696" y="1018001"/>
              <a:ext cx="200532" cy="261513"/>
            </a:xfrm>
            <a:custGeom>
              <a:avLst/>
              <a:gdLst/>
              <a:ahLst/>
              <a:cxnLst/>
              <a:rect l="0" t="0" r="0" b="0"/>
              <a:pathLst>
                <a:path w="200532" h="261513">
                  <a:moveTo>
                    <a:pt x="490" y="34848"/>
                  </a:moveTo>
                  <a:lnTo>
                    <a:pt x="6079" y="18081"/>
                  </a:lnTo>
                  <a:lnTo>
                    <a:pt x="18182" y="6729"/>
                  </a:lnTo>
                  <a:lnTo>
                    <a:pt x="26323" y="2064"/>
                  </a:lnTo>
                  <a:lnTo>
                    <a:pt x="47846" y="0"/>
                  </a:lnTo>
                  <a:lnTo>
                    <a:pt x="70670" y="4152"/>
                  </a:lnTo>
                  <a:lnTo>
                    <a:pt x="96673" y="19644"/>
                  </a:lnTo>
                  <a:lnTo>
                    <a:pt x="126421" y="48959"/>
                  </a:lnTo>
                  <a:lnTo>
                    <a:pt x="133577" y="58294"/>
                  </a:lnTo>
                  <a:lnTo>
                    <a:pt x="141528" y="84263"/>
                  </a:lnTo>
                  <a:lnTo>
                    <a:pt x="142885" y="128648"/>
                  </a:lnTo>
                  <a:lnTo>
                    <a:pt x="132863" y="185568"/>
                  </a:lnTo>
                  <a:lnTo>
                    <a:pt x="117441" y="222226"/>
                  </a:lnTo>
                  <a:lnTo>
                    <a:pt x="92464" y="249725"/>
                  </a:lnTo>
                  <a:lnTo>
                    <a:pt x="69833" y="259031"/>
                  </a:lnTo>
                  <a:lnTo>
                    <a:pt x="57247" y="261512"/>
                  </a:lnTo>
                  <a:lnTo>
                    <a:pt x="37024" y="258030"/>
                  </a:lnTo>
                  <a:lnTo>
                    <a:pt x="20237" y="247514"/>
                  </a:lnTo>
                  <a:lnTo>
                    <a:pt x="4977" y="231142"/>
                  </a:lnTo>
                  <a:lnTo>
                    <a:pt x="1142" y="221863"/>
                  </a:lnTo>
                  <a:lnTo>
                    <a:pt x="0" y="202194"/>
                  </a:lnTo>
                  <a:lnTo>
                    <a:pt x="3673" y="194375"/>
                  </a:lnTo>
                  <a:lnTo>
                    <a:pt x="17112" y="182568"/>
                  </a:lnTo>
                  <a:lnTo>
                    <a:pt x="41023" y="179660"/>
                  </a:lnTo>
                  <a:lnTo>
                    <a:pt x="92855" y="187325"/>
                  </a:lnTo>
                  <a:lnTo>
                    <a:pt x="142954" y="208510"/>
                  </a:lnTo>
                  <a:lnTo>
                    <a:pt x="200531" y="245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05699" y="894922"/>
              <a:ext cx="150723" cy="484312"/>
            </a:xfrm>
            <a:custGeom>
              <a:avLst/>
              <a:gdLst/>
              <a:ahLst/>
              <a:cxnLst/>
              <a:rect l="0" t="0" r="0" b="0"/>
              <a:pathLst>
                <a:path w="150723" h="484312">
                  <a:moveTo>
                    <a:pt x="0" y="0"/>
                  </a:moveTo>
                  <a:lnTo>
                    <a:pt x="43963" y="34897"/>
                  </a:lnTo>
                  <a:lnTo>
                    <a:pt x="83547" y="89878"/>
                  </a:lnTo>
                  <a:lnTo>
                    <a:pt x="112170" y="133047"/>
                  </a:lnTo>
                  <a:lnTo>
                    <a:pt x="131948" y="185465"/>
                  </a:lnTo>
                  <a:lnTo>
                    <a:pt x="150722" y="247211"/>
                  </a:lnTo>
                  <a:lnTo>
                    <a:pt x="150203" y="282648"/>
                  </a:lnTo>
                  <a:lnTo>
                    <a:pt x="140717" y="334468"/>
                  </a:lnTo>
                  <a:lnTo>
                    <a:pt x="135671" y="374662"/>
                  </a:lnTo>
                  <a:lnTo>
                    <a:pt x="107712" y="431094"/>
                  </a:lnTo>
                  <a:lnTo>
                    <a:pt x="7370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7006" y="1697676"/>
              <a:ext cx="301095" cy="344853"/>
            </a:xfrm>
            <a:custGeom>
              <a:avLst/>
              <a:gdLst/>
              <a:ahLst/>
              <a:cxnLst/>
              <a:rect l="0" t="0" r="0" b="0"/>
              <a:pathLst>
                <a:path w="301095" h="344853">
                  <a:moveTo>
                    <a:pt x="203118" y="50054"/>
                  </a:moveTo>
                  <a:lnTo>
                    <a:pt x="166031" y="15307"/>
                  </a:lnTo>
                  <a:lnTo>
                    <a:pt x="148031" y="6145"/>
                  </a:lnTo>
                  <a:lnTo>
                    <a:pt x="112576" y="0"/>
                  </a:lnTo>
                  <a:lnTo>
                    <a:pt x="67080" y="6328"/>
                  </a:lnTo>
                  <a:lnTo>
                    <a:pt x="45560" y="12293"/>
                  </a:lnTo>
                  <a:lnTo>
                    <a:pt x="27417" y="25083"/>
                  </a:lnTo>
                  <a:lnTo>
                    <a:pt x="12725" y="42465"/>
                  </a:lnTo>
                  <a:lnTo>
                    <a:pt x="2295" y="61889"/>
                  </a:lnTo>
                  <a:lnTo>
                    <a:pt x="0" y="82220"/>
                  </a:lnTo>
                  <a:lnTo>
                    <a:pt x="4049" y="101785"/>
                  </a:lnTo>
                  <a:lnTo>
                    <a:pt x="13647" y="118279"/>
                  </a:lnTo>
                  <a:lnTo>
                    <a:pt x="28831" y="130289"/>
                  </a:lnTo>
                  <a:lnTo>
                    <a:pt x="48448" y="138357"/>
                  </a:lnTo>
                  <a:lnTo>
                    <a:pt x="99170" y="146655"/>
                  </a:lnTo>
                  <a:lnTo>
                    <a:pt x="154249" y="153624"/>
                  </a:lnTo>
                  <a:lnTo>
                    <a:pt x="215876" y="166566"/>
                  </a:lnTo>
                  <a:lnTo>
                    <a:pt x="240374" y="174367"/>
                  </a:lnTo>
                  <a:lnTo>
                    <a:pt x="282734" y="205129"/>
                  </a:lnTo>
                  <a:lnTo>
                    <a:pt x="298978" y="231313"/>
                  </a:lnTo>
                  <a:lnTo>
                    <a:pt x="301094" y="254226"/>
                  </a:lnTo>
                  <a:lnTo>
                    <a:pt x="296966" y="277668"/>
                  </a:lnTo>
                  <a:lnTo>
                    <a:pt x="281487" y="304019"/>
                  </a:lnTo>
                  <a:lnTo>
                    <a:pt x="268754" y="319295"/>
                  </a:lnTo>
                  <a:lnTo>
                    <a:pt x="242843" y="335460"/>
                  </a:lnTo>
                  <a:lnTo>
                    <a:pt x="187005" y="342997"/>
                  </a:lnTo>
                  <a:lnTo>
                    <a:pt x="126582" y="344486"/>
                  </a:lnTo>
                  <a:lnTo>
                    <a:pt x="66247" y="344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4743" y="1568746"/>
              <a:ext cx="157579" cy="484312"/>
            </a:xfrm>
            <a:custGeom>
              <a:avLst/>
              <a:gdLst/>
              <a:ahLst/>
              <a:cxnLst/>
              <a:rect l="0" t="0" r="0" b="0"/>
              <a:pathLst>
                <a:path w="157579" h="484312">
                  <a:moveTo>
                    <a:pt x="157578" y="0"/>
                  </a:moveTo>
                  <a:lnTo>
                    <a:pt x="106043" y="37086"/>
                  </a:lnTo>
                  <a:lnTo>
                    <a:pt x="65492" y="97274"/>
                  </a:lnTo>
                  <a:lnTo>
                    <a:pt x="30546" y="158148"/>
                  </a:lnTo>
                  <a:lnTo>
                    <a:pt x="13094" y="192698"/>
                  </a:lnTo>
                  <a:lnTo>
                    <a:pt x="3634" y="235690"/>
                  </a:lnTo>
                  <a:lnTo>
                    <a:pt x="831" y="285473"/>
                  </a:lnTo>
                  <a:lnTo>
                    <a:pt x="0" y="337268"/>
                  </a:lnTo>
                  <a:lnTo>
                    <a:pt x="5309" y="395994"/>
                  </a:lnTo>
                  <a:lnTo>
                    <a:pt x="19914" y="430457"/>
                  </a:lnTo>
                  <a:lnTo>
                    <a:pt x="39060" y="457305"/>
                  </a:lnTo>
                  <a:lnTo>
                    <a:pt x="7335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69603" y="1716145"/>
              <a:ext cx="242134" cy="281177"/>
            </a:xfrm>
            <a:custGeom>
              <a:avLst/>
              <a:gdLst/>
              <a:ahLst/>
              <a:cxnLst/>
              <a:rect l="0" t="0" r="0" b="0"/>
              <a:pathLst>
                <a:path w="242134" h="281177">
                  <a:moveTo>
                    <a:pt x="151702" y="0"/>
                  </a:moveTo>
                  <a:lnTo>
                    <a:pt x="109011" y="14572"/>
                  </a:lnTo>
                  <a:lnTo>
                    <a:pt x="49486" y="52997"/>
                  </a:lnTo>
                  <a:lnTo>
                    <a:pt x="18947" y="86377"/>
                  </a:lnTo>
                  <a:lnTo>
                    <a:pt x="10812" y="112479"/>
                  </a:lnTo>
                  <a:lnTo>
                    <a:pt x="0" y="165717"/>
                  </a:lnTo>
                  <a:lnTo>
                    <a:pt x="1208" y="199230"/>
                  </a:lnTo>
                  <a:lnTo>
                    <a:pt x="8975" y="231386"/>
                  </a:lnTo>
                  <a:lnTo>
                    <a:pt x="24275" y="257552"/>
                  </a:lnTo>
                  <a:lnTo>
                    <a:pt x="40086" y="269665"/>
                  </a:lnTo>
                  <a:lnTo>
                    <a:pt x="59981" y="277778"/>
                  </a:lnTo>
                  <a:lnTo>
                    <a:pt x="96320" y="281176"/>
                  </a:lnTo>
                  <a:lnTo>
                    <a:pt x="129833" y="274124"/>
                  </a:lnTo>
                  <a:lnTo>
                    <a:pt x="169479" y="251373"/>
                  </a:lnTo>
                  <a:lnTo>
                    <a:pt x="214585" y="207335"/>
                  </a:lnTo>
                  <a:lnTo>
                    <a:pt x="227613" y="186905"/>
                  </a:lnTo>
                  <a:lnTo>
                    <a:pt x="240355" y="147926"/>
                  </a:lnTo>
                  <a:lnTo>
                    <a:pt x="242133" y="86065"/>
                  </a:lnTo>
                  <a:lnTo>
                    <a:pt x="236348" y="59308"/>
                  </a:lnTo>
                  <a:lnTo>
                    <a:pt x="219936" y="31090"/>
                  </a:lnTo>
                  <a:lnTo>
                    <a:pt x="1938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73989" y="1947772"/>
              <a:ext cx="51481" cy="178985"/>
            </a:xfrm>
            <a:custGeom>
              <a:avLst/>
              <a:gdLst/>
              <a:ahLst/>
              <a:cxnLst/>
              <a:rect l="0" t="0" r="0" b="0"/>
              <a:pathLst>
                <a:path w="51481" h="178985">
                  <a:moveTo>
                    <a:pt x="0" y="0"/>
                  </a:moveTo>
                  <a:lnTo>
                    <a:pt x="9575" y="24046"/>
                  </a:lnTo>
                  <a:lnTo>
                    <a:pt x="43816" y="68974"/>
                  </a:lnTo>
                  <a:lnTo>
                    <a:pt x="51480" y="131078"/>
                  </a:lnTo>
                  <a:lnTo>
                    <a:pt x="45887" y="152233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68787" y="1789844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70967" y="1605887"/>
              <a:ext cx="228248" cy="373471"/>
            </a:xfrm>
            <a:custGeom>
              <a:avLst/>
              <a:gdLst/>
              <a:ahLst/>
              <a:cxnLst/>
              <a:rect l="0" t="0" r="0" b="0"/>
              <a:pathLst>
                <a:path w="228248" h="373471">
                  <a:moveTo>
                    <a:pt x="166318" y="4973"/>
                  </a:moveTo>
                  <a:lnTo>
                    <a:pt x="149550" y="16151"/>
                  </a:lnTo>
                  <a:lnTo>
                    <a:pt x="128840" y="18520"/>
                  </a:lnTo>
                  <a:lnTo>
                    <a:pt x="77416" y="10508"/>
                  </a:lnTo>
                  <a:lnTo>
                    <a:pt x="30604" y="0"/>
                  </a:lnTo>
                  <a:lnTo>
                    <a:pt x="8904" y="1983"/>
                  </a:lnTo>
                  <a:lnTo>
                    <a:pt x="2884" y="6489"/>
                  </a:lnTo>
                  <a:lnTo>
                    <a:pt x="40" y="13002"/>
                  </a:lnTo>
                  <a:lnTo>
                    <a:pt x="0" y="29599"/>
                  </a:lnTo>
                  <a:lnTo>
                    <a:pt x="7724" y="58673"/>
                  </a:lnTo>
                  <a:lnTo>
                    <a:pt x="21971" y="90684"/>
                  </a:lnTo>
                  <a:lnTo>
                    <a:pt x="26062" y="128115"/>
                  </a:lnTo>
                  <a:lnTo>
                    <a:pt x="22873" y="150949"/>
                  </a:lnTo>
                  <a:lnTo>
                    <a:pt x="23895" y="156103"/>
                  </a:lnTo>
                  <a:lnTo>
                    <a:pt x="26915" y="157199"/>
                  </a:lnTo>
                  <a:lnTo>
                    <a:pt x="36511" y="152177"/>
                  </a:lnTo>
                  <a:lnTo>
                    <a:pt x="48574" y="142147"/>
                  </a:lnTo>
                  <a:lnTo>
                    <a:pt x="67974" y="136129"/>
                  </a:lnTo>
                  <a:lnTo>
                    <a:pt x="92193" y="134624"/>
                  </a:lnTo>
                  <a:lnTo>
                    <a:pt x="129797" y="141524"/>
                  </a:lnTo>
                  <a:lnTo>
                    <a:pt x="156796" y="157866"/>
                  </a:lnTo>
                  <a:lnTo>
                    <a:pt x="186880" y="187469"/>
                  </a:lnTo>
                  <a:lnTo>
                    <a:pt x="215353" y="226765"/>
                  </a:lnTo>
                  <a:lnTo>
                    <a:pt x="223206" y="250556"/>
                  </a:lnTo>
                  <a:lnTo>
                    <a:pt x="228247" y="303957"/>
                  </a:lnTo>
                  <a:lnTo>
                    <a:pt x="222698" y="325418"/>
                  </a:lnTo>
                  <a:lnTo>
                    <a:pt x="211263" y="342755"/>
                  </a:lnTo>
                  <a:lnTo>
                    <a:pt x="194482" y="358259"/>
                  </a:lnTo>
                  <a:lnTo>
                    <a:pt x="172206" y="366710"/>
                  </a:lnTo>
                  <a:lnTo>
                    <a:pt x="136477" y="371467"/>
                  </a:lnTo>
                  <a:lnTo>
                    <a:pt x="103147" y="3734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79399" y="1516103"/>
              <a:ext cx="145530" cy="600125"/>
            </a:xfrm>
            <a:custGeom>
              <a:avLst/>
              <a:gdLst/>
              <a:ahLst/>
              <a:cxnLst/>
              <a:rect l="0" t="0" r="0" b="0"/>
              <a:pathLst>
                <a:path w="145530" h="600125">
                  <a:moveTo>
                    <a:pt x="0" y="0"/>
                  </a:moveTo>
                  <a:lnTo>
                    <a:pt x="9575" y="24047"/>
                  </a:lnTo>
                  <a:lnTo>
                    <a:pt x="61330" y="85122"/>
                  </a:lnTo>
                  <a:lnTo>
                    <a:pt x="113456" y="147478"/>
                  </a:lnTo>
                  <a:lnTo>
                    <a:pt x="126464" y="169661"/>
                  </a:lnTo>
                  <a:lnTo>
                    <a:pt x="137934" y="222030"/>
                  </a:lnTo>
                  <a:lnTo>
                    <a:pt x="145529" y="283024"/>
                  </a:lnTo>
                  <a:lnTo>
                    <a:pt x="138624" y="341822"/>
                  </a:lnTo>
                  <a:lnTo>
                    <a:pt x="117011" y="404932"/>
                  </a:lnTo>
                  <a:lnTo>
                    <a:pt x="87043" y="465626"/>
                  </a:lnTo>
                  <a:lnTo>
                    <a:pt x="71414" y="499832"/>
                  </a:lnTo>
                  <a:lnTo>
                    <a:pt x="38303" y="554205"/>
                  </a:lnTo>
                  <a:lnTo>
                    <a:pt x="16708" y="585031"/>
                  </a:lnTo>
                  <a:lnTo>
                    <a:pt x="10528" y="600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03801" y="2979564"/>
            <a:ext cx="1083962" cy="903443"/>
            <a:chOff x="203801" y="2979564"/>
            <a:chExt cx="1083962" cy="903443"/>
          </a:xfrm>
        </p:grpSpPr>
        <p:sp>
          <p:nvSpPr>
            <p:cNvPr id="55" name="Freeform 54"/>
            <p:cNvSpPr/>
            <p:nvPr/>
          </p:nvSpPr>
          <p:spPr>
            <a:xfrm>
              <a:off x="203801" y="2979564"/>
              <a:ext cx="175225" cy="747525"/>
            </a:xfrm>
            <a:custGeom>
              <a:avLst/>
              <a:gdLst/>
              <a:ahLst/>
              <a:cxnLst/>
              <a:rect l="0" t="0" r="0" b="0"/>
              <a:pathLst>
                <a:path w="175225" h="747525">
                  <a:moveTo>
                    <a:pt x="175224" y="0"/>
                  </a:moveTo>
                  <a:lnTo>
                    <a:pt x="158457" y="5590"/>
                  </a:lnTo>
                  <a:lnTo>
                    <a:pt x="143986" y="17692"/>
                  </a:lnTo>
                  <a:lnTo>
                    <a:pt x="101555" y="74329"/>
                  </a:lnTo>
                  <a:lnTo>
                    <a:pt x="73670" y="127595"/>
                  </a:lnTo>
                  <a:lnTo>
                    <a:pt x="48233" y="179925"/>
                  </a:lnTo>
                  <a:lnTo>
                    <a:pt x="22107" y="243233"/>
                  </a:lnTo>
                  <a:lnTo>
                    <a:pt x="10663" y="291348"/>
                  </a:lnTo>
                  <a:lnTo>
                    <a:pt x="1034" y="349538"/>
                  </a:lnTo>
                  <a:lnTo>
                    <a:pt x="0" y="410063"/>
                  </a:lnTo>
                  <a:lnTo>
                    <a:pt x="12302" y="464392"/>
                  </a:lnTo>
                  <a:lnTo>
                    <a:pt x="25046" y="511814"/>
                  </a:lnTo>
                  <a:lnTo>
                    <a:pt x="43119" y="561221"/>
                  </a:lnTo>
                  <a:lnTo>
                    <a:pt x="70188" y="620429"/>
                  </a:lnTo>
                  <a:lnTo>
                    <a:pt x="105067" y="675631"/>
                  </a:lnTo>
                  <a:lnTo>
                    <a:pt x="151050" y="733057"/>
                  </a:lnTo>
                  <a:lnTo>
                    <a:pt x="164696" y="747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0611" y="3283568"/>
              <a:ext cx="242156" cy="275065"/>
            </a:xfrm>
            <a:custGeom>
              <a:avLst/>
              <a:gdLst/>
              <a:ahLst/>
              <a:cxnLst/>
              <a:rect l="0" t="0" r="0" b="0"/>
              <a:pathLst>
                <a:path w="242156" h="275065">
                  <a:moveTo>
                    <a:pt x="0" y="232950"/>
                  </a:moveTo>
                  <a:lnTo>
                    <a:pt x="0" y="184019"/>
                  </a:lnTo>
                  <a:lnTo>
                    <a:pt x="5589" y="130478"/>
                  </a:lnTo>
                  <a:lnTo>
                    <a:pt x="9553" y="77701"/>
                  </a:lnTo>
                  <a:lnTo>
                    <a:pt x="12579" y="38511"/>
                  </a:lnTo>
                  <a:lnTo>
                    <a:pt x="21578" y="19411"/>
                  </a:lnTo>
                  <a:lnTo>
                    <a:pt x="36496" y="6242"/>
                  </a:lnTo>
                  <a:lnTo>
                    <a:pt x="45388" y="1093"/>
                  </a:lnTo>
                  <a:lnTo>
                    <a:pt x="54825" y="0"/>
                  </a:lnTo>
                  <a:lnTo>
                    <a:pt x="74669" y="5024"/>
                  </a:lnTo>
                  <a:lnTo>
                    <a:pt x="92068" y="18176"/>
                  </a:lnTo>
                  <a:lnTo>
                    <a:pt x="106430" y="35719"/>
                  </a:lnTo>
                  <a:lnTo>
                    <a:pt x="132845" y="96326"/>
                  </a:lnTo>
                  <a:lnTo>
                    <a:pt x="154373" y="159272"/>
                  </a:lnTo>
                  <a:lnTo>
                    <a:pt x="176641" y="221253"/>
                  </a:lnTo>
                  <a:lnTo>
                    <a:pt x="195578" y="245602"/>
                  </a:lnTo>
                  <a:lnTo>
                    <a:pt x="220556" y="265294"/>
                  </a:lnTo>
                  <a:lnTo>
                    <a:pt x="242155" y="2750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8538" y="3316476"/>
              <a:ext cx="105286" cy="242157"/>
            </a:xfrm>
            <a:custGeom>
              <a:avLst/>
              <a:gdLst/>
              <a:ahLst/>
              <a:cxnLst/>
              <a:rect l="0" t="0" r="0" b="0"/>
              <a:pathLst>
                <a:path w="105286" h="242157">
                  <a:moveTo>
                    <a:pt x="105285" y="0"/>
                  </a:moveTo>
                  <a:lnTo>
                    <a:pt x="89644" y="17981"/>
                  </a:lnTo>
                  <a:lnTo>
                    <a:pt x="66848" y="74354"/>
                  </a:lnTo>
                  <a:lnTo>
                    <a:pt x="44469" y="136928"/>
                  </a:lnTo>
                  <a:lnTo>
                    <a:pt x="15015" y="20004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9637" y="3463875"/>
              <a:ext cx="57187" cy="210571"/>
            </a:xfrm>
            <a:custGeom>
              <a:avLst/>
              <a:gdLst/>
              <a:ahLst/>
              <a:cxnLst/>
              <a:rect l="0" t="0" r="0" b="0"/>
              <a:pathLst>
                <a:path w="57187" h="210571">
                  <a:moveTo>
                    <a:pt x="0" y="0"/>
                  </a:moveTo>
                  <a:lnTo>
                    <a:pt x="16767" y="11179"/>
                  </a:lnTo>
                  <a:lnTo>
                    <a:pt x="28119" y="26025"/>
                  </a:lnTo>
                  <a:lnTo>
                    <a:pt x="48676" y="82760"/>
                  </a:lnTo>
                  <a:lnTo>
                    <a:pt x="57186" y="122268"/>
                  </a:lnTo>
                  <a:lnTo>
                    <a:pt x="55442" y="145588"/>
                  </a:lnTo>
                  <a:lnTo>
                    <a:pt x="47647" y="16453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50110" y="3330650"/>
              <a:ext cx="144854" cy="552357"/>
            </a:xfrm>
            <a:custGeom>
              <a:avLst/>
              <a:gdLst/>
              <a:ahLst/>
              <a:cxnLst/>
              <a:rect l="0" t="0" r="0" b="0"/>
              <a:pathLst>
                <a:path w="144854" h="552357">
                  <a:moveTo>
                    <a:pt x="39568" y="143754"/>
                  </a:moveTo>
                  <a:lnTo>
                    <a:pt x="21610" y="89879"/>
                  </a:lnTo>
                  <a:lnTo>
                    <a:pt x="4419" y="38307"/>
                  </a:lnTo>
                  <a:lnTo>
                    <a:pt x="2098" y="36021"/>
                  </a:lnTo>
                  <a:lnTo>
                    <a:pt x="550" y="39176"/>
                  </a:lnTo>
                  <a:lnTo>
                    <a:pt x="0" y="53991"/>
                  </a:lnTo>
                  <a:lnTo>
                    <a:pt x="12298" y="95217"/>
                  </a:lnTo>
                  <a:lnTo>
                    <a:pt x="37580" y="152267"/>
                  </a:lnTo>
                  <a:lnTo>
                    <a:pt x="53893" y="169374"/>
                  </a:lnTo>
                  <a:lnTo>
                    <a:pt x="64326" y="173702"/>
                  </a:lnTo>
                  <a:lnTo>
                    <a:pt x="88396" y="175392"/>
                  </a:lnTo>
                  <a:lnTo>
                    <a:pt x="99026" y="171865"/>
                  </a:lnTo>
                  <a:lnTo>
                    <a:pt x="117077" y="158587"/>
                  </a:lnTo>
                  <a:lnTo>
                    <a:pt x="134804" y="131381"/>
                  </a:lnTo>
                  <a:lnTo>
                    <a:pt x="142868" y="75106"/>
                  </a:lnTo>
                  <a:lnTo>
                    <a:pt x="144461" y="17716"/>
                  </a:lnTo>
                  <a:lnTo>
                    <a:pt x="144679" y="0"/>
                  </a:lnTo>
                  <a:lnTo>
                    <a:pt x="144838" y="58339"/>
                  </a:lnTo>
                  <a:lnTo>
                    <a:pt x="144850" y="115747"/>
                  </a:lnTo>
                  <a:lnTo>
                    <a:pt x="144853" y="165871"/>
                  </a:lnTo>
                  <a:lnTo>
                    <a:pt x="144853" y="220887"/>
                  </a:lnTo>
                  <a:lnTo>
                    <a:pt x="144853" y="278522"/>
                  </a:lnTo>
                  <a:lnTo>
                    <a:pt x="144853" y="332644"/>
                  </a:lnTo>
                  <a:lnTo>
                    <a:pt x="144853" y="388844"/>
                  </a:lnTo>
                  <a:lnTo>
                    <a:pt x="141734" y="443711"/>
                  </a:lnTo>
                  <a:lnTo>
                    <a:pt x="130199" y="504172"/>
                  </a:lnTo>
                  <a:lnTo>
                    <a:pt x="120104" y="541443"/>
                  </a:lnTo>
                  <a:lnTo>
                    <a:pt x="114316" y="548090"/>
                  </a:lnTo>
                  <a:lnTo>
                    <a:pt x="106948" y="551351"/>
                  </a:lnTo>
                  <a:lnTo>
                    <a:pt x="98526" y="552356"/>
                  </a:lnTo>
                  <a:lnTo>
                    <a:pt x="90572" y="549516"/>
                  </a:lnTo>
                  <a:lnTo>
                    <a:pt x="75495" y="537002"/>
                  </a:lnTo>
                  <a:lnTo>
                    <a:pt x="59442" y="510226"/>
                  </a:lnTo>
                  <a:lnTo>
                    <a:pt x="39875" y="453103"/>
                  </a:lnTo>
                  <a:lnTo>
                    <a:pt x="35025" y="422792"/>
                  </a:lnTo>
                  <a:lnTo>
                    <a:pt x="41444" y="368325"/>
                  </a:lnTo>
                  <a:lnTo>
                    <a:pt x="57363" y="311497"/>
                  </a:lnTo>
                  <a:lnTo>
                    <a:pt x="74696" y="250562"/>
                  </a:lnTo>
                  <a:lnTo>
                    <a:pt x="104788" y="195066"/>
                  </a:lnTo>
                  <a:lnTo>
                    <a:pt x="121934" y="170006"/>
                  </a:lnTo>
                  <a:lnTo>
                    <a:pt x="131937" y="161270"/>
                  </a:lnTo>
                  <a:lnTo>
                    <a:pt x="144853" y="154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16020" y="3074321"/>
              <a:ext cx="171743" cy="631711"/>
            </a:xfrm>
            <a:custGeom>
              <a:avLst/>
              <a:gdLst/>
              <a:ahLst/>
              <a:cxnLst/>
              <a:rect l="0" t="0" r="0" b="0"/>
              <a:pathLst>
                <a:path w="171743" h="631711">
                  <a:moveTo>
                    <a:pt x="0" y="0"/>
                  </a:moveTo>
                  <a:lnTo>
                    <a:pt x="55088" y="55087"/>
                  </a:lnTo>
                  <a:lnTo>
                    <a:pt x="97274" y="108726"/>
                  </a:lnTo>
                  <a:lnTo>
                    <a:pt x="131779" y="167706"/>
                  </a:lnTo>
                  <a:lnTo>
                    <a:pt x="148360" y="218407"/>
                  </a:lnTo>
                  <a:lnTo>
                    <a:pt x="160682" y="270474"/>
                  </a:lnTo>
                  <a:lnTo>
                    <a:pt x="171742" y="322946"/>
                  </a:lnTo>
                  <a:lnTo>
                    <a:pt x="171249" y="375537"/>
                  </a:lnTo>
                  <a:lnTo>
                    <a:pt x="163695" y="428165"/>
                  </a:lnTo>
                  <a:lnTo>
                    <a:pt x="148458" y="480803"/>
                  </a:lnTo>
                  <a:lnTo>
                    <a:pt x="134715" y="533444"/>
                  </a:lnTo>
                  <a:lnTo>
                    <a:pt x="119591" y="586823"/>
                  </a:lnTo>
                  <a:lnTo>
                    <a:pt x="105285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811222" y="2108592"/>
            <a:ext cx="369214" cy="398456"/>
            <a:chOff x="6811222" y="2108592"/>
            <a:chExt cx="369214" cy="398456"/>
          </a:xfrm>
        </p:grpSpPr>
        <p:sp>
          <p:nvSpPr>
            <p:cNvPr id="62" name="Freeform 61"/>
            <p:cNvSpPr/>
            <p:nvPr/>
          </p:nvSpPr>
          <p:spPr>
            <a:xfrm>
              <a:off x="6811222" y="2419440"/>
              <a:ext cx="95473" cy="87608"/>
            </a:xfrm>
            <a:custGeom>
              <a:avLst/>
              <a:gdLst/>
              <a:ahLst/>
              <a:cxnLst/>
              <a:rect l="0" t="0" r="0" b="0"/>
              <a:pathLst>
                <a:path w="95473" h="87608">
                  <a:moveTo>
                    <a:pt x="95472" y="33699"/>
                  </a:moveTo>
                  <a:lnTo>
                    <a:pt x="57994" y="25366"/>
                  </a:lnTo>
                  <a:lnTo>
                    <a:pt x="45920" y="24635"/>
                  </a:lnTo>
                  <a:lnTo>
                    <a:pt x="26266" y="30061"/>
                  </a:lnTo>
                  <a:lnTo>
                    <a:pt x="17749" y="34783"/>
                  </a:lnTo>
                  <a:lnTo>
                    <a:pt x="5167" y="49389"/>
                  </a:lnTo>
                  <a:lnTo>
                    <a:pt x="173" y="58197"/>
                  </a:lnTo>
                  <a:lnTo>
                    <a:pt x="354" y="65239"/>
                  </a:lnTo>
                  <a:lnTo>
                    <a:pt x="3985" y="71103"/>
                  </a:lnTo>
                  <a:lnTo>
                    <a:pt x="9914" y="76183"/>
                  </a:lnTo>
                  <a:lnTo>
                    <a:pt x="16206" y="76060"/>
                  </a:lnTo>
                  <a:lnTo>
                    <a:pt x="29437" y="66564"/>
                  </a:lnTo>
                  <a:lnTo>
                    <a:pt x="44451" y="41488"/>
                  </a:lnTo>
                  <a:lnTo>
                    <a:pt x="43910" y="34212"/>
                  </a:lnTo>
                  <a:lnTo>
                    <a:pt x="40040" y="28192"/>
                  </a:lnTo>
                  <a:lnTo>
                    <a:pt x="33951" y="23009"/>
                  </a:lnTo>
                  <a:lnTo>
                    <a:pt x="27552" y="23063"/>
                  </a:lnTo>
                  <a:lnTo>
                    <a:pt x="14203" y="32482"/>
                  </a:lnTo>
                  <a:lnTo>
                    <a:pt x="10877" y="39906"/>
                  </a:lnTo>
                  <a:lnTo>
                    <a:pt x="10301" y="57515"/>
                  </a:lnTo>
                  <a:lnTo>
                    <a:pt x="14125" y="64784"/>
                  </a:lnTo>
                  <a:lnTo>
                    <a:pt x="27732" y="75981"/>
                  </a:lnTo>
                  <a:lnTo>
                    <a:pt x="35105" y="77095"/>
                  </a:lnTo>
                  <a:lnTo>
                    <a:pt x="42359" y="75498"/>
                  </a:lnTo>
                  <a:lnTo>
                    <a:pt x="63747" y="62072"/>
                  </a:lnTo>
                  <a:lnTo>
                    <a:pt x="70812" y="56124"/>
                  </a:lnTo>
                  <a:lnTo>
                    <a:pt x="73184" y="49819"/>
                  </a:lnTo>
                  <a:lnTo>
                    <a:pt x="72424" y="43276"/>
                  </a:lnTo>
                  <a:lnTo>
                    <a:pt x="69578" y="36574"/>
                  </a:lnTo>
                  <a:lnTo>
                    <a:pt x="57057" y="26008"/>
                  </a:lnTo>
                  <a:lnTo>
                    <a:pt x="48805" y="21553"/>
                  </a:lnTo>
                  <a:lnTo>
                    <a:pt x="40965" y="20923"/>
                  </a:lnTo>
                  <a:lnTo>
                    <a:pt x="26013" y="26461"/>
                  </a:lnTo>
                  <a:lnTo>
                    <a:pt x="4441" y="42733"/>
                  </a:lnTo>
                  <a:lnTo>
                    <a:pt x="860" y="50250"/>
                  </a:lnTo>
                  <a:lnTo>
                    <a:pt x="0" y="67962"/>
                  </a:lnTo>
                  <a:lnTo>
                    <a:pt x="3748" y="75258"/>
                  </a:lnTo>
                  <a:lnTo>
                    <a:pt x="17272" y="86485"/>
                  </a:lnTo>
                  <a:lnTo>
                    <a:pt x="24621" y="87607"/>
                  </a:lnTo>
                  <a:lnTo>
                    <a:pt x="31861" y="86016"/>
                  </a:lnTo>
                  <a:lnTo>
                    <a:pt x="39026" y="82615"/>
                  </a:lnTo>
                  <a:lnTo>
                    <a:pt x="60290" y="61061"/>
                  </a:lnTo>
                  <a:lnTo>
                    <a:pt x="63828" y="51940"/>
                  </a:lnTo>
                  <a:lnTo>
                    <a:pt x="64641" y="32448"/>
                  </a:lnTo>
                  <a:lnTo>
                    <a:pt x="60880" y="24676"/>
                  </a:lnTo>
                  <a:lnTo>
                    <a:pt x="47343" y="12921"/>
                  </a:lnTo>
                  <a:lnTo>
                    <a:pt x="39989" y="11659"/>
                  </a:lnTo>
                  <a:lnTo>
                    <a:pt x="32747" y="13156"/>
                  </a:lnTo>
                  <a:lnTo>
                    <a:pt x="25580" y="16495"/>
                  </a:lnTo>
                  <a:lnTo>
                    <a:pt x="21970" y="22230"/>
                  </a:lnTo>
                  <a:lnTo>
                    <a:pt x="21081" y="37960"/>
                  </a:lnTo>
                  <a:lnTo>
                    <a:pt x="27157" y="66547"/>
                  </a:lnTo>
                  <a:lnTo>
                    <a:pt x="32381" y="71976"/>
                  </a:lnTo>
                  <a:lnTo>
                    <a:pt x="39373" y="74425"/>
                  </a:lnTo>
                  <a:lnTo>
                    <a:pt x="47544" y="74888"/>
                  </a:lnTo>
                  <a:lnTo>
                    <a:pt x="54162" y="71687"/>
                  </a:lnTo>
                  <a:lnTo>
                    <a:pt x="82695" y="37359"/>
                  </a:lnTo>
                  <a:lnTo>
                    <a:pt x="84615" y="30290"/>
                  </a:lnTo>
                  <a:lnTo>
                    <a:pt x="83554" y="23238"/>
                  </a:lnTo>
                  <a:lnTo>
                    <a:pt x="80508" y="16196"/>
                  </a:lnTo>
                  <a:lnTo>
                    <a:pt x="67765" y="5253"/>
                  </a:lnTo>
                  <a:lnTo>
                    <a:pt x="59453" y="697"/>
                  </a:lnTo>
                  <a:lnTo>
                    <a:pt x="51572" y="0"/>
                  </a:lnTo>
                  <a:lnTo>
                    <a:pt x="21773" y="1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67290" y="2108592"/>
              <a:ext cx="290788" cy="263150"/>
            </a:xfrm>
            <a:custGeom>
              <a:avLst/>
              <a:gdLst/>
              <a:ahLst/>
              <a:cxnLst/>
              <a:rect l="0" t="0" r="0" b="0"/>
              <a:pathLst>
                <a:path w="290788" h="263150">
                  <a:moveTo>
                    <a:pt x="144689" y="28693"/>
                  </a:moveTo>
                  <a:lnTo>
                    <a:pt x="101997" y="31812"/>
                  </a:lnTo>
                  <a:lnTo>
                    <a:pt x="82431" y="38268"/>
                  </a:lnTo>
                  <a:lnTo>
                    <a:pt x="36283" y="74849"/>
                  </a:lnTo>
                  <a:lnTo>
                    <a:pt x="16122" y="96701"/>
                  </a:lnTo>
                  <a:lnTo>
                    <a:pt x="6440" y="115070"/>
                  </a:lnTo>
                  <a:lnTo>
                    <a:pt x="0" y="150732"/>
                  </a:lnTo>
                  <a:lnTo>
                    <a:pt x="3682" y="185345"/>
                  </a:lnTo>
                  <a:lnTo>
                    <a:pt x="12219" y="203991"/>
                  </a:lnTo>
                  <a:lnTo>
                    <a:pt x="24983" y="220077"/>
                  </a:lnTo>
                  <a:lnTo>
                    <a:pt x="53068" y="241117"/>
                  </a:lnTo>
                  <a:lnTo>
                    <a:pt x="111899" y="263149"/>
                  </a:lnTo>
                  <a:lnTo>
                    <a:pt x="149921" y="262978"/>
                  </a:lnTo>
                  <a:lnTo>
                    <a:pt x="203521" y="251269"/>
                  </a:lnTo>
                  <a:lnTo>
                    <a:pt x="245997" y="227640"/>
                  </a:lnTo>
                  <a:lnTo>
                    <a:pt x="269852" y="204233"/>
                  </a:lnTo>
                  <a:lnTo>
                    <a:pt x="277264" y="194853"/>
                  </a:lnTo>
                  <a:lnTo>
                    <a:pt x="285499" y="171951"/>
                  </a:lnTo>
                  <a:lnTo>
                    <a:pt x="290787" y="119122"/>
                  </a:lnTo>
                  <a:lnTo>
                    <a:pt x="286113" y="83172"/>
                  </a:lnTo>
                  <a:lnTo>
                    <a:pt x="271730" y="50294"/>
                  </a:lnTo>
                  <a:lnTo>
                    <a:pt x="247061" y="23915"/>
                  </a:lnTo>
                  <a:lnTo>
                    <a:pt x="217526" y="6870"/>
                  </a:lnTo>
                  <a:lnTo>
                    <a:pt x="180958" y="0"/>
                  </a:lnTo>
                  <a:lnTo>
                    <a:pt x="123632" y="7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43565" y="2232041"/>
              <a:ext cx="136871" cy="115814"/>
            </a:xfrm>
            <a:custGeom>
              <a:avLst/>
              <a:gdLst/>
              <a:ahLst/>
              <a:cxnLst/>
              <a:rect l="0" t="0" r="0" b="0"/>
              <a:pathLst>
                <a:path w="136871" h="115814">
                  <a:moveTo>
                    <a:pt x="0" y="0"/>
                  </a:moveTo>
                  <a:lnTo>
                    <a:pt x="11178" y="16768"/>
                  </a:lnTo>
                  <a:lnTo>
                    <a:pt x="73217" y="65182"/>
                  </a:lnTo>
                  <a:lnTo>
                    <a:pt x="114825" y="101506"/>
                  </a:lnTo>
                  <a:lnTo>
                    <a:pt x="13687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915265" y="3355564"/>
            <a:ext cx="443948" cy="518924"/>
            <a:chOff x="5915265" y="3355564"/>
            <a:chExt cx="443948" cy="518924"/>
          </a:xfrm>
        </p:grpSpPr>
        <p:sp>
          <p:nvSpPr>
            <p:cNvPr id="66" name="Freeform 65"/>
            <p:cNvSpPr/>
            <p:nvPr/>
          </p:nvSpPr>
          <p:spPr>
            <a:xfrm>
              <a:off x="5915265" y="3355564"/>
              <a:ext cx="117670" cy="100249"/>
            </a:xfrm>
            <a:custGeom>
              <a:avLst/>
              <a:gdLst/>
              <a:ahLst/>
              <a:cxnLst/>
              <a:rect l="0" t="0" r="0" b="0"/>
              <a:pathLst>
                <a:path w="117670" h="100249">
                  <a:moveTo>
                    <a:pt x="85978" y="55669"/>
                  </a:moveTo>
                  <a:lnTo>
                    <a:pt x="69211" y="50080"/>
                  </a:lnTo>
                  <a:lnTo>
                    <a:pt x="51620" y="50455"/>
                  </a:lnTo>
                  <a:lnTo>
                    <a:pt x="42016" y="52193"/>
                  </a:lnTo>
                  <a:lnTo>
                    <a:pt x="36783" y="56861"/>
                  </a:lnTo>
                  <a:lnTo>
                    <a:pt x="34464" y="63483"/>
                  </a:lnTo>
                  <a:lnTo>
                    <a:pt x="34088" y="71407"/>
                  </a:lnTo>
                  <a:lnTo>
                    <a:pt x="37347" y="77859"/>
                  </a:lnTo>
                  <a:lnTo>
                    <a:pt x="50326" y="88148"/>
                  </a:lnTo>
                  <a:lnTo>
                    <a:pt x="82953" y="94928"/>
                  </a:lnTo>
                  <a:lnTo>
                    <a:pt x="92150" y="92370"/>
                  </a:lnTo>
                  <a:lnTo>
                    <a:pt x="99451" y="87155"/>
                  </a:lnTo>
                  <a:lnTo>
                    <a:pt x="105489" y="80169"/>
                  </a:lnTo>
                  <a:lnTo>
                    <a:pt x="106005" y="74342"/>
                  </a:lnTo>
                  <a:lnTo>
                    <a:pt x="102839" y="69288"/>
                  </a:lnTo>
                  <a:lnTo>
                    <a:pt x="97219" y="64748"/>
                  </a:lnTo>
                  <a:lnTo>
                    <a:pt x="89963" y="62892"/>
                  </a:lnTo>
                  <a:lnTo>
                    <a:pt x="72541" y="63948"/>
                  </a:lnTo>
                  <a:lnTo>
                    <a:pt x="67662" y="68208"/>
                  </a:lnTo>
                  <a:lnTo>
                    <a:pt x="65578" y="74556"/>
                  </a:lnTo>
                  <a:lnTo>
                    <a:pt x="65359" y="82299"/>
                  </a:lnTo>
                  <a:lnTo>
                    <a:pt x="68723" y="86290"/>
                  </a:lnTo>
                  <a:lnTo>
                    <a:pt x="74475" y="87781"/>
                  </a:lnTo>
                  <a:lnTo>
                    <a:pt x="81819" y="87606"/>
                  </a:lnTo>
                  <a:lnTo>
                    <a:pt x="96218" y="81171"/>
                  </a:lnTo>
                  <a:lnTo>
                    <a:pt x="103333" y="76180"/>
                  </a:lnTo>
                  <a:lnTo>
                    <a:pt x="108077" y="68173"/>
                  </a:lnTo>
                  <a:lnTo>
                    <a:pt x="113348" y="46798"/>
                  </a:lnTo>
                  <a:lnTo>
                    <a:pt x="111243" y="36887"/>
                  </a:lnTo>
                  <a:lnTo>
                    <a:pt x="99547" y="19635"/>
                  </a:lnTo>
                  <a:lnTo>
                    <a:pt x="73231" y="2358"/>
                  </a:lnTo>
                  <a:lnTo>
                    <a:pt x="53407" y="0"/>
                  </a:lnTo>
                  <a:lnTo>
                    <a:pt x="34067" y="4021"/>
                  </a:lnTo>
                  <a:lnTo>
                    <a:pt x="17674" y="13607"/>
                  </a:lnTo>
                  <a:lnTo>
                    <a:pt x="5708" y="28786"/>
                  </a:lnTo>
                  <a:lnTo>
                    <a:pt x="879" y="37747"/>
                  </a:lnTo>
                  <a:lnTo>
                    <a:pt x="0" y="46060"/>
                  </a:lnTo>
                  <a:lnTo>
                    <a:pt x="5261" y="61537"/>
                  </a:lnTo>
                  <a:lnTo>
                    <a:pt x="21378" y="83404"/>
                  </a:lnTo>
                  <a:lnTo>
                    <a:pt x="40499" y="91392"/>
                  </a:lnTo>
                  <a:lnTo>
                    <a:pt x="63425" y="93773"/>
                  </a:lnTo>
                  <a:lnTo>
                    <a:pt x="85314" y="90931"/>
                  </a:lnTo>
                  <a:lnTo>
                    <a:pt x="103620" y="82649"/>
                  </a:lnTo>
                  <a:lnTo>
                    <a:pt x="111777" y="77166"/>
                  </a:lnTo>
                  <a:lnTo>
                    <a:pt x="116046" y="70000"/>
                  </a:lnTo>
                  <a:lnTo>
                    <a:pt x="117669" y="52680"/>
                  </a:lnTo>
                  <a:lnTo>
                    <a:pt x="114125" y="45487"/>
                  </a:lnTo>
                  <a:lnTo>
                    <a:pt x="100827" y="34376"/>
                  </a:lnTo>
                  <a:lnTo>
                    <a:pt x="92368" y="32115"/>
                  </a:lnTo>
                  <a:lnTo>
                    <a:pt x="63695" y="34522"/>
                  </a:lnTo>
                  <a:lnTo>
                    <a:pt x="34142" y="43814"/>
                  </a:lnTo>
                  <a:lnTo>
                    <a:pt x="17706" y="54689"/>
                  </a:lnTo>
                  <a:lnTo>
                    <a:pt x="13558" y="62035"/>
                  </a:lnTo>
                  <a:lnTo>
                    <a:pt x="12068" y="79555"/>
                  </a:lnTo>
                  <a:lnTo>
                    <a:pt x="15648" y="86801"/>
                  </a:lnTo>
                  <a:lnTo>
                    <a:pt x="28984" y="97971"/>
                  </a:lnTo>
                  <a:lnTo>
                    <a:pt x="37453" y="100248"/>
                  </a:lnTo>
                  <a:lnTo>
                    <a:pt x="56223" y="99658"/>
                  </a:lnTo>
                  <a:lnTo>
                    <a:pt x="73143" y="92377"/>
                  </a:lnTo>
                  <a:lnTo>
                    <a:pt x="80931" y="87160"/>
                  </a:lnTo>
                  <a:lnTo>
                    <a:pt x="92704" y="72005"/>
                  </a:lnTo>
                  <a:lnTo>
                    <a:pt x="97481" y="63050"/>
                  </a:lnTo>
                  <a:lnTo>
                    <a:pt x="98326" y="53570"/>
                  </a:lnTo>
                  <a:lnTo>
                    <a:pt x="93026" y="33679"/>
                  </a:lnTo>
                  <a:lnTo>
                    <a:pt x="85998" y="26971"/>
                  </a:lnTo>
                  <a:lnTo>
                    <a:pt x="43864" y="13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69699" y="355863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2724" y="48931"/>
                  </a:lnTo>
                  <a:lnTo>
                    <a:pt x="11179" y="96776"/>
                  </a:lnTo>
                  <a:lnTo>
                    <a:pt x="10722" y="147997"/>
                  </a:lnTo>
                  <a:lnTo>
                    <a:pt x="7466" y="197099"/>
                  </a:lnTo>
                  <a:lnTo>
                    <a:pt x="2213" y="23816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32829" y="3469825"/>
              <a:ext cx="326384" cy="404663"/>
            </a:xfrm>
            <a:custGeom>
              <a:avLst/>
              <a:gdLst/>
              <a:ahLst/>
              <a:cxnLst/>
              <a:rect l="0" t="0" r="0" b="0"/>
              <a:pathLst>
                <a:path w="326384" h="404663">
                  <a:moveTo>
                    <a:pt x="0" y="67750"/>
                  </a:moveTo>
                  <a:lnTo>
                    <a:pt x="34897" y="38441"/>
                  </a:lnTo>
                  <a:lnTo>
                    <a:pt x="95047" y="12106"/>
                  </a:lnTo>
                  <a:lnTo>
                    <a:pt x="136928" y="0"/>
                  </a:lnTo>
                  <a:lnTo>
                    <a:pt x="178995" y="6447"/>
                  </a:lnTo>
                  <a:lnTo>
                    <a:pt x="210573" y="18781"/>
                  </a:lnTo>
                  <a:lnTo>
                    <a:pt x="270621" y="57544"/>
                  </a:lnTo>
                  <a:lnTo>
                    <a:pt x="278680" y="64455"/>
                  </a:lnTo>
                  <a:lnTo>
                    <a:pt x="282883" y="73742"/>
                  </a:lnTo>
                  <a:lnTo>
                    <a:pt x="284433" y="96539"/>
                  </a:lnTo>
                  <a:lnTo>
                    <a:pt x="278103" y="116030"/>
                  </a:lnTo>
                  <a:lnTo>
                    <a:pt x="273139" y="124503"/>
                  </a:lnTo>
                  <a:lnTo>
                    <a:pt x="265151" y="130152"/>
                  </a:lnTo>
                  <a:lnTo>
                    <a:pt x="243796" y="136428"/>
                  </a:lnTo>
                  <a:lnTo>
                    <a:pt x="205467" y="139962"/>
                  </a:lnTo>
                  <a:lnTo>
                    <a:pt x="198979" y="142797"/>
                  </a:lnTo>
                  <a:lnTo>
                    <a:pt x="196993" y="147027"/>
                  </a:lnTo>
                  <a:lnTo>
                    <a:pt x="201026" y="159136"/>
                  </a:lnTo>
                  <a:lnTo>
                    <a:pt x="229171" y="211152"/>
                  </a:lnTo>
                  <a:lnTo>
                    <a:pt x="255018" y="267265"/>
                  </a:lnTo>
                  <a:lnTo>
                    <a:pt x="286916" y="327600"/>
                  </a:lnTo>
                  <a:lnTo>
                    <a:pt x="311961" y="390328"/>
                  </a:lnTo>
                  <a:lnTo>
                    <a:pt x="326383" y="404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273189" y="4246684"/>
            <a:ext cx="517278" cy="312156"/>
            <a:chOff x="4273189" y="4246684"/>
            <a:chExt cx="517278" cy="312156"/>
          </a:xfrm>
        </p:grpSpPr>
        <p:sp>
          <p:nvSpPr>
            <p:cNvPr id="70" name="Freeform 69"/>
            <p:cNvSpPr/>
            <p:nvPr/>
          </p:nvSpPr>
          <p:spPr>
            <a:xfrm>
              <a:off x="4642479" y="4421331"/>
              <a:ext cx="147988" cy="137509"/>
            </a:xfrm>
            <a:custGeom>
              <a:avLst/>
              <a:gdLst/>
              <a:ahLst/>
              <a:cxnLst/>
              <a:rect l="0" t="0" r="0" b="0"/>
              <a:pathLst>
                <a:path w="147988" h="137509">
                  <a:moveTo>
                    <a:pt x="137459" y="137508"/>
                  </a:moveTo>
                  <a:lnTo>
                    <a:pt x="127883" y="113461"/>
                  </a:lnTo>
                  <a:lnTo>
                    <a:pt x="109925" y="92039"/>
                  </a:lnTo>
                  <a:lnTo>
                    <a:pt x="82897" y="72043"/>
                  </a:lnTo>
                  <a:lnTo>
                    <a:pt x="62906" y="62399"/>
                  </a:lnTo>
                  <a:lnTo>
                    <a:pt x="42323" y="60452"/>
                  </a:lnTo>
                  <a:lnTo>
                    <a:pt x="31921" y="61571"/>
                  </a:lnTo>
                  <a:lnTo>
                    <a:pt x="27326" y="65826"/>
                  </a:lnTo>
                  <a:lnTo>
                    <a:pt x="26602" y="72173"/>
                  </a:lnTo>
                  <a:lnTo>
                    <a:pt x="28459" y="79914"/>
                  </a:lnTo>
                  <a:lnTo>
                    <a:pt x="34377" y="85074"/>
                  </a:lnTo>
                  <a:lnTo>
                    <a:pt x="53430" y="90807"/>
                  </a:lnTo>
                  <a:lnTo>
                    <a:pt x="62722" y="89997"/>
                  </a:lnTo>
                  <a:lnTo>
                    <a:pt x="79286" y="82857"/>
                  </a:lnTo>
                  <a:lnTo>
                    <a:pt x="91327" y="68765"/>
                  </a:lnTo>
                  <a:lnTo>
                    <a:pt x="96175" y="60094"/>
                  </a:lnTo>
                  <a:lnTo>
                    <a:pt x="98444" y="41101"/>
                  </a:lnTo>
                  <a:lnTo>
                    <a:pt x="97411" y="31123"/>
                  </a:lnTo>
                  <a:lnTo>
                    <a:pt x="92043" y="24470"/>
                  </a:lnTo>
                  <a:lnTo>
                    <a:pt x="73600" y="17079"/>
                  </a:lnTo>
                  <a:lnTo>
                    <a:pt x="52925" y="16914"/>
                  </a:lnTo>
                  <a:lnTo>
                    <a:pt x="42498" y="18507"/>
                  </a:lnTo>
                  <a:lnTo>
                    <a:pt x="24674" y="29637"/>
                  </a:lnTo>
                  <a:lnTo>
                    <a:pt x="16645" y="37518"/>
                  </a:lnTo>
                  <a:lnTo>
                    <a:pt x="13632" y="46281"/>
                  </a:lnTo>
                  <a:lnTo>
                    <a:pt x="16524" y="65378"/>
                  </a:lnTo>
                  <a:lnTo>
                    <a:pt x="31306" y="90269"/>
                  </a:lnTo>
                  <a:lnTo>
                    <a:pt x="39784" y="95487"/>
                  </a:lnTo>
                  <a:lnTo>
                    <a:pt x="61682" y="101284"/>
                  </a:lnTo>
                  <a:lnTo>
                    <a:pt x="94729" y="98959"/>
                  </a:lnTo>
                  <a:lnTo>
                    <a:pt x="103123" y="94261"/>
                  </a:lnTo>
                  <a:lnTo>
                    <a:pt x="115569" y="79683"/>
                  </a:lnTo>
                  <a:lnTo>
                    <a:pt x="118186" y="70882"/>
                  </a:lnTo>
                  <a:lnTo>
                    <a:pt x="117975" y="51744"/>
                  </a:lnTo>
                  <a:lnTo>
                    <a:pt x="110862" y="34660"/>
                  </a:lnTo>
                  <a:lnTo>
                    <a:pt x="87231" y="4628"/>
                  </a:lnTo>
                  <a:lnTo>
                    <a:pt x="78237" y="958"/>
                  </a:lnTo>
                  <a:lnTo>
                    <a:pt x="55766" y="0"/>
                  </a:lnTo>
                  <a:lnTo>
                    <a:pt x="22396" y="11627"/>
                  </a:lnTo>
                  <a:lnTo>
                    <a:pt x="7161" y="26579"/>
                  </a:lnTo>
                  <a:lnTo>
                    <a:pt x="1460" y="35479"/>
                  </a:lnTo>
                  <a:lnTo>
                    <a:pt x="0" y="44922"/>
                  </a:lnTo>
                  <a:lnTo>
                    <a:pt x="4616" y="64773"/>
                  </a:lnTo>
                  <a:lnTo>
                    <a:pt x="10292" y="72641"/>
                  </a:lnTo>
                  <a:lnTo>
                    <a:pt x="25958" y="84502"/>
                  </a:lnTo>
                  <a:lnTo>
                    <a:pt x="54508" y="97756"/>
                  </a:lnTo>
                  <a:lnTo>
                    <a:pt x="77975" y="99173"/>
                  </a:lnTo>
                  <a:lnTo>
                    <a:pt x="101663" y="94734"/>
                  </a:lnTo>
                  <a:lnTo>
                    <a:pt x="119989" y="84962"/>
                  </a:lnTo>
                  <a:lnTo>
                    <a:pt x="124643" y="77911"/>
                  </a:lnTo>
                  <a:lnTo>
                    <a:pt x="126693" y="60718"/>
                  </a:lnTo>
                  <a:lnTo>
                    <a:pt x="120586" y="44497"/>
                  </a:lnTo>
                  <a:lnTo>
                    <a:pt x="108902" y="29489"/>
                  </a:lnTo>
                  <a:lnTo>
                    <a:pt x="92012" y="15021"/>
                  </a:lnTo>
                  <a:lnTo>
                    <a:pt x="69687" y="7030"/>
                  </a:lnTo>
                  <a:lnTo>
                    <a:pt x="57182" y="4899"/>
                  </a:lnTo>
                  <a:lnTo>
                    <a:pt x="37050" y="8771"/>
                  </a:lnTo>
                  <a:lnTo>
                    <a:pt x="28405" y="13079"/>
                  </a:lnTo>
                  <a:lnTo>
                    <a:pt x="22642" y="20630"/>
                  </a:lnTo>
                  <a:lnTo>
                    <a:pt x="16239" y="41498"/>
                  </a:lnTo>
                  <a:lnTo>
                    <a:pt x="18041" y="51275"/>
                  </a:lnTo>
                  <a:lnTo>
                    <a:pt x="29402" y="68377"/>
                  </a:lnTo>
                  <a:lnTo>
                    <a:pt x="55529" y="85569"/>
                  </a:lnTo>
                  <a:lnTo>
                    <a:pt x="91086" y="92483"/>
                  </a:lnTo>
                  <a:lnTo>
                    <a:pt x="125668" y="88942"/>
                  </a:lnTo>
                  <a:lnTo>
                    <a:pt x="138067" y="83558"/>
                  </a:lnTo>
                  <a:lnTo>
                    <a:pt x="147987" y="743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73189" y="4246684"/>
              <a:ext cx="218414" cy="289806"/>
            </a:xfrm>
            <a:custGeom>
              <a:avLst/>
              <a:gdLst/>
              <a:ahLst/>
              <a:cxnLst/>
              <a:rect l="0" t="0" r="0" b="0"/>
              <a:pathLst>
                <a:path w="218414" h="289806">
                  <a:moveTo>
                    <a:pt x="148780" y="38414"/>
                  </a:moveTo>
                  <a:lnTo>
                    <a:pt x="119471" y="9106"/>
                  </a:lnTo>
                  <a:lnTo>
                    <a:pt x="99879" y="1991"/>
                  </a:lnTo>
                  <a:lnTo>
                    <a:pt x="75573" y="0"/>
                  </a:lnTo>
                  <a:lnTo>
                    <a:pt x="49173" y="3014"/>
                  </a:lnTo>
                  <a:lnTo>
                    <a:pt x="28081" y="11372"/>
                  </a:lnTo>
                  <a:lnTo>
                    <a:pt x="19181" y="16877"/>
                  </a:lnTo>
                  <a:lnTo>
                    <a:pt x="6172" y="32352"/>
                  </a:lnTo>
                  <a:lnTo>
                    <a:pt x="1065" y="41391"/>
                  </a:lnTo>
                  <a:lnTo>
                    <a:pt x="0" y="49758"/>
                  </a:lnTo>
                  <a:lnTo>
                    <a:pt x="5057" y="65293"/>
                  </a:lnTo>
                  <a:lnTo>
                    <a:pt x="18222" y="76876"/>
                  </a:lnTo>
                  <a:lnTo>
                    <a:pt x="36942" y="84754"/>
                  </a:lnTo>
                  <a:lnTo>
                    <a:pt x="95043" y="95816"/>
                  </a:lnTo>
                  <a:lnTo>
                    <a:pt x="148636" y="115398"/>
                  </a:lnTo>
                  <a:lnTo>
                    <a:pt x="192998" y="147641"/>
                  </a:lnTo>
                  <a:lnTo>
                    <a:pt x="207816" y="161439"/>
                  </a:lnTo>
                  <a:lnTo>
                    <a:pt x="215962" y="181609"/>
                  </a:lnTo>
                  <a:lnTo>
                    <a:pt x="218413" y="205002"/>
                  </a:lnTo>
                  <a:lnTo>
                    <a:pt x="215603" y="227097"/>
                  </a:lnTo>
                  <a:lnTo>
                    <a:pt x="207335" y="245496"/>
                  </a:lnTo>
                  <a:lnTo>
                    <a:pt x="182963" y="276371"/>
                  </a:lnTo>
                  <a:lnTo>
                    <a:pt x="163192" y="284553"/>
                  </a:lnTo>
                  <a:lnTo>
                    <a:pt x="112372" y="289805"/>
                  </a:lnTo>
                  <a:lnTo>
                    <a:pt x="91265" y="284284"/>
                  </a:lnTo>
                  <a:lnTo>
                    <a:pt x="38778" y="251506"/>
                  </a:lnTo>
                  <a:lnTo>
                    <a:pt x="22437" y="23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6138164" y="589533"/>
            <a:ext cx="0" cy="422198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4327271" y="2558414"/>
            <a:ext cx="390601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3981917" y="2453139"/>
            <a:ext cx="155783" cy="221100"/>
            <a:chOff x="3981917" y="2453139"/>
            <a:chExt cx="155783" cy="221100"/>
          </a:xfrm>
        </p:grpSpPr>
        <p:sp>
          <p:nvSpPr>
            <p:cNvPr id="4" name="Freeform 3"/>
            <p:cNvSpPr/>
            <p:nvPr/>
          </p:nvSpPr>
          <p:spPr>
            <a:xfrm>
              <a:off x="3981917" y="2475788"/>
              <a:ext cx="155783" cy="187922"/>
            </a:xfrm>
            <a:custGeom>
              <a:avLst/>
              <a:gdLst/>
              <a:ahLst/>
              <a:cxnLst/>
              <a:rect l="0" t="0" r="0" b="0"/>
              <a:pathLst>
                <a:path w="155783" h="187922">
                  <a:moveTo>
                    <a:pt x="8383" y="187921"/>
                  </a:moveTo>
                  <a:lnTo>
                    <a:pt x="2794" y="129305"/>
                  </a:lnTo>
                  <a:lnTo>
                    <a:pt x="0" y="69065"/>
                  </a:lnTo>
                  <a:lnTo>
                    <a:pt x="12637" y="9923"/>
                  </a:lnTo>
                  <a:lnTo>
                    <a:pt x="18238" y="3745"/>
                  </a:lnTo>
                  <a:lnTo>
                    <a:pt x="25482" y="796"/>
                  </a:lnTo>
                  <a:lnTo>
                    <a:pt x="33820" y="0"/>
                  </a:lnTo>
                  <a:lnTo>
                    <a:pt x="49324" y="5355"/>
                  </a:lnTo>
                  <a:lnTo>
                    <a:pt x="56734" y="10058"/>
                  </a:lnTo>
                  <a:lnTo>
                    <a:pt x="68087" y="27763"/>
                  </a:lnTo>
                  <a:lnTo>
                    <a:pt x="97051" y="82343"/>
                  </a:lnTo>
                  <a:lnTo>
                    <a:pt x="131081" y="144612"/>
                  </a:lnTo>
                  <a:lnTo>
                    <a:pt x="150210" y="173344"/>
                  </a:lnTo>
                  <a:lnTo>
                    <a:pt x="155782" y="1879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53471" y="2453139"/>
              <a:ext cx="84229" cy="221100"/>
            </a:xfrm>
            <a:custGeom>
              <a:avLst/>
              <a:gdLst/>
              <a:ahLst/>
              <a:cxnLst/>
              <a:rect l="0" t="0" r="0" b="0"/>
              <a:pathLst>
                <a:path w="84229" h="221100">
                  <a:moveTo>
                    <a:pt x="84228" y="0"/>
                  </a:moveTo>
                  <a:lnTo>
                    <a:pt x="49481" y="55045"/>
                  </a:lnTo>
                  <a:lnTo>
                    <a:pt x="32348" y="109573"/>
                  </a:lnTo>
                  <a:lnTo>
                    <a:pt x="17698" y="17073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5843316" y="340556"/>
            <a:ext cx="149450" cy="427531"/>
          </a:xfrm>
          <a:custGeom>
            <a:avLst/>
            <a:gdLst/>
            <a:ahLst/>
            <a:cxnLst/>
            <a:rect l="0" t="0" r="0" b="0"/>
            <a:pathLst>
              <a:path w="149450" h="427531">
                <a:moveTo>
                  <a:pt x="0" y="122697"/>
                </a:moveTo>
                <a:lnTo>
                  <a:pt x="8333" y="85219"/>
                </a:lnTo>
                <a:lnTo>
                  <a:pt x="11409" y="28335"/>
                </a:lnTo>
                <a:lnTo>
                  <a:pt x="13455" y="28204"/>
                </a:lnTo>
                <a:lnTo>
                  <a:pt x="18848" y="37416"/>
                </a:lnTo>
                <a:lnTo>
                  <a:pt x="41058" y="90774"/>
                </a:lnTo>
                <a:lnTo>
                  <a:pt x="56853" y="106949"/>
                </a:lnTo>
                <a:lnTo>
                  <a:pt x="65978" y="109859"/>
                </a:lnTo>
                <a:lnTo>
                  <a:pt x="85475" y="106853"/>
                </a:lnTo>
                <a:lnTo>
                  <a:pt x="93248" y="101606"/>
                </a:lnTo>
                <a:lnTo>
                  <a:pt x="105005" y="86417"/>
                </a:lnTo>
                <a:lnTo>
                  <a:pt x="129519" y="27529"/>
                </a:lnTo>
                <a:lnTo>
                  <a:pt x="145871" y="1823"/>
                </a:lnTo>
                <a:lnTo>
                  <a:pt x="148720" y="0"/>
                </a:lnTo>
                <a:lnTo>
                  <a:pt x="149449" y="2295"/>
                </a:lnTo>
                <a:lnTo>
                  <a:pt x="146499" y="55109"/>
                </a:lnTo>
                <a:lnTo>
                  <a:pt x="138369" y="117176"/>
                </a:lnTo>
                <a:lnTo>
                  <a:pt x="135997" y="173296"/>
                </a:lnTo>
                <a:lnTo>
                  <a:pt x="128595" y="236374"/>
                </a:lnTo>
                <a:lnTo>
                  <a:pt x="126787" y="299830"/>
                </a:lnTo>
                <a:lnTo>
                  <a:pt x="119194" y="360284"/>
                </a:lnTo>
                <a:lnTo>
                  <a:pt x="114475" y="400804"/>
                </a:lnTo>
                <a:lnTo>
                  <a:pt x="105080" y="420215"/>
                </a:lnTo>
                <a:lnTo>
                  <a:pt x="98129" y="425158"/>
                </a:lnTo>
                <a:lnTo>
                  <a:pt x="89986" y="427283"/>
                </a:lnTo>
                <a:lnTo>
                  <a:pt x="81048" y="427530"/>
                </a:lnTo>
                <a:lnTo>
                  <a:pt x="72749" y="424185"/>
                </a:lnTo>
                <a:lnTo>
                  <a:pt x="57289" y="411110"/>
                </a:lnTo>
                <a:lnTo>
                  <a:pt x="41021" y="384018"/>
                </a:lnTo>
                <a:lnTo>
                  <a:pt x="21375" y="324685"/>
                </a:lnTo>
                <a:lnTo>
                  <a:pt x="13742" y="285491"/>
                </a:lnTo>
                <a:lnTo>
                  <a:pt x="14297" y="254712"/>
                </a:lnTo>
                <a:lnTo>
                  <a:pt x="33716" y="199944"/>
                </a:lnTo>
                <a:lnTo>
                  <a:pt x="65553" y="136657"/>
                </a:lnTo>
                <a:lnTo>
                  <a:pt x="112443" y="84294"/>
                </a:lnTo>
                <a:lnTo>
                  <a:pt x="123284" y="76383"/>
                </a:lnTo>
                <a:lnTo>
                  <a:pt x="136870" y="700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053471" y="2126756"/>
            <a:ext cx="4113550" cy="912878"/>
            <a:chOff x="4053471" y="2126756"/>
            <a:chExt cx="4113550" cy="912878"/>
          </a:xfrm>
        </p:grpSpPr>
        <p:sp>
          <p:nvSpPr>
            <p:cNvPr id="8" name="Freeform 7"/>
            <p:cNvSpPr/>
            <p:nvPr/>
          </p:nvSpPr>
          <p:spPr>
            <a:xfrm>
              <a:off x="6896599" y="2442611"/>
              <a:ext cx="10096" cy="263213"/>
            </a:xfrm>
            <a:custGeom>
              <a:avLst/>
              <a:gdLst/>
              <a:ahLst/>
              <a:cxnLst/>
              <a:rect l="0" t="0" r="0" b="0"/>
              <a:pathLst>
                <a:path w="10096" h="263213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50185"/>
                  </a:lnTo>
                  <a:lnTo>
                    <a:pt x="7917" y="201632"/>
                  </a:lnTo>
                  <a:lnTo>
                    <a:pt x="10095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265096" y="2421554"/>
              <a:ext cx="10097" cy="284270"/>
            </a:xfrm>
            <a:custGeom>
              <a:avLst/>
              <a:gdLst/>
              <a:ahLst/>
              <a:cxnLst/>
              <a:rect l="0" t="0" r="0" b="0"/>
              <a:pathLst>
                <a:path w="10097" h="284270">
                  <a:moveTo>
                    <a:pt x="10096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7957" y="149747"/>
                  </a:lnTo>
                  <a:lnTo>
                    <a:pt x="9673" y="204015"/>
                  </a:lnTo>
                  <a:lnTo>
                    <a:pt x="10040" y="264443"/>
                  </a:lnTo>
                  <a:lnTo>
                    <a:pt x="10096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622632" y="2421554"/>
              <a:ext cx="5215" cy="263213"/>
            </a:xfrm>
            <a:custGeom>
              <a:avLst/>
              <a:gdLst/>
              <a:ahLst/>
              <a:cxnLst/>
              <a:rect l="0" t="0" r="0" b="0"/>
              <a:pathLst>
                <a:path w="5215" h="26321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170" y="170867"/>
                  </a:lnTo>
                  <a:lnTo>
                    <a:pt x="5214" y="21949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045967" y="2411026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4679" y="138053"/>
                  </a:lnTo>
                  <a:lnTo>
                    <a:pt x="18036" y="198542"/>
                  </a:lnTo>
                  <a:lnTo>
                    <a:pt x="25989" y="261628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01202" y="2389969"/>
              <a:ext cx="10529" cy="294798"/>
            </a:xfrm>
            <a:custGeom>
              <a:avLst/>
              <a:gdLst/>
              <a:ahLst/>
              <a:cxnLst/>
              <a:rect l="0" t="0" r="0" b="0"/>
              <a:pathLst>
                <a:path w="10529" h="294798">
                  <a:moveTo>
                    <a:pt x="10528" y="0"/>
                  </a:moveTo>
                  <a:lnTo>
                    <a:pt x="7409" y="42691"/>
                  </a:lnTo>
                  <a:lnTo>
                    <a:pt x="1463" y="95520"/>
                  </a:lnTo>
                  <a:lnTo>
                    <a:pt x="289" y="153875"/>
                  </a:lnTo>
                  <a:lnTo>
                    <a:pt x="57" y="210462"/>
                  </a:lnTo>
                  <a:lnTo>
                    <a:pt x="12" y="266700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11647" y="2421554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31586" y="0"/>
                  </a:moveTo>
                  <a:lnTo>
                    <a:pt x="20407" y="16768"/>
                  </a:lnTo>
                  <a:lnTo>
                    <a:pt x="11311" y="69516"/>
                  </a:lnTo>
                  <a:lnTo>
                    <a:pt x="2581" y="126209"/>
                  </a:lnTo>
                  <a:lnTo>
                    <a:pt x="511" y="182468"/>
                  </a:lnTo>
                  <a:lnTo>
                    <a:pt x="101" y="23864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64207" y="2400497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81550"/>
                  </a:lnTo>
                  <a:lnTo>
                    <a:pt x="0" y="24409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74653" y="2442611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0528" y="58617"/>
                  </a:lnTo>
                  <a:lnTo>
                    <a:pt x="9358" y="111621"/>
                  </a:lnTo>
                  <a:lnTo>
                    <a:pt x="1463" y="173493"/>
                  </a:lnTo>
                  <a:lnTo>
                    <a:pt x="192" y="23299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69326" y="2432082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31585" y="0"/>
                  </a:moveTo>
                  <a:lnTo>
                    <a:pt x="23252" y="37478"/>
                  </a:lnTo>
                  <a:lnTo>
                    <a:pt x="21491" y="88902"/>
                  </a:lnTo>
                  <a:lnTo>
                    <a:pt x="19973" y="142950"/>
                  </a:lnTo>
                  <a:lnTo>
                    <a:pt x="12741" y="194874"/>
                  </a:lnTo>
                  <a:lnTo>
                    <a:pt x="3584" y="25763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976736" y="2779523"/>
              <a:ext cx="190285" cy="254965"/>
            </a:xfrm>
            <a:custGeom>
              <a:avLst/>
              <a:gdLst/>
              <a:ahLst/>
              <a:cxnLst/>
              <a:rect l="0" t="0" r="0" b="0"/>
              <a:pathLst>
                <a:path w="190285" h="254965">
                  <a:moveTo>
                    <a:pt x="140735" y="0"/>
                  </a:moveTo>
                  <a:lnTo>
                    <a:pt x="98043" y="3119"/>
                  </a:lnTo>
                  <a:lnTo>
                    <a:pt x="38667" y="10723"/>
                  </a:lnTo>
                  <a:lnTo>
                    <a:pt x="15823" y="15684"/>
                  </a:lnTo>
                  <a:lnTo>
                    <a:pt x="8328" y="22154"/>
                  </a:lnTo>
                  <a:lnTo>
                    <a:pt x="0" y="41822"/>
                  </a:lnTo>
                  <a:lnTo>
                    <a:pt x="118" y="51278"/>
                  </a:lnTo>
                  <a:lnTo>
                    <a:pt x="17641" y="96194"/>
                  </a:lnTo>
                  <a:lnTo>
                    <a:pt x="23577" y="101564"/>
                  </a:lnTo>
                  <a:lnTo>
                    <a:pt x="31044" y="103974"/>
                  </a:lnTo>
                  <a:lnTo>
                    <a:pt x="85606" y="106282"/>
                  </a:lnTo>
                  <a:lnTo>
                    <a:pt x="140408" y="119916"/>
                  </a:lnTo>
                  <a:lnTo>
                    <a:pt x="166635" y="135617"/>
                  </a:lnTo>
                  <a:lnTo>
                    <a:pt x="178763" y="151521"/>
                  </a:lnTo>
                  <a:lnTo>
                    <a:pt x="186882" y="171458"/>
                  </a:lnTo>
                  <a:lnTo>
                    <a:pt x="190284" y="207820"/>
                  </a:lnTo>
                  <a:lnTo>
                    <a:pt x="186933" y="230405"/>
                  </a:lnTo>
                  <a:lnTo>
                    <a:pt x="182062" y="239001"/>
                  </a:lnTo>
                  <a:lnTo>
                    <a:pt x="167291" y="251672"/>
                  </a:lnTo>
                  <a:lnTo>
                    <a:pt x="145909" y="254964"/>
                  </a:lnTo>
                  <a:lnTo>
                    <a:pt x="9862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53471" y="291639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07682" y="2794803"/>
              <a:ext cx="157561" cy="244831"/>
            </a:xfrm>
            <a:custGeom>
              <a:avLst/>
              <a:gdLst/>
              <a:ahLst/>
              <a:cxnLst/>
              <a:rect l="0" t="0" r="0" b="0"/>
              <a:pathLst>
                <a:path w="157561" h="244831">
                  <a:moveTo>
                    <a:pt x="140587" y="16305"/>
                  </a:moveTo>
                  <a:lnTo>
                    <a:pt x="103109" y="7972"/>
                  </a:lnTo>
                  <a:lnTo>
                    <a:pt x="46441" y="0"/>
                  </a:lnTo>
                  <a:lnTo>
                    <a:pt x="25045" y="2430"/>
                  </a:lnTo>
                  <a:lnTo>
                    <a:pt x="17936" y="8225"/>
                  </a:lnTo>
                  <a:lnTo>
                    <a:pt x="0" y="58511"/>
                  </a:lnTo>
                  <a:lnTo>
                    <a:pt x="69" y="67839"/>
                  </a:lnTo>
                  <a:lnTo>
                    <a:pt x="6385" y="84443"/>
                  </a:lnTo>
                  <a:lnTo>
                    <a:pt x="12515" y="88636"/>
                  </a:lnTo>
                  <a:lnTo>
                    <a:pt x="74896" y="91209"/>
                  </a:lnTo>
                  <a:lnTo>
                    <a:pt x="107085" y="99590"/>
                  </a:lnTo>
                  <a:lnTo>
                    <a:pt x="146892" y="129410"/>
                  </a:lnTo>
                  <a:lnTo>
                    <a:pt x="155088" y="149242"/>
                  </a:lnTo>
                  <a:lnTo>
                    <a:pt x="157560" y="172485"/>
                  </a:lnTo>
                  <a:lnTo>
                    <a:pt x="154760" y="194513"/>
                  </a:lnTo>
                  <a:lnTo>
                    <a:pt x="146496" y="212882"/>
                  </a:lnTo>
                  <a:lnTo>
                    <a:pt x="141017" y="221056"/>
                  </a:lnTo>
                  <a:lnTo>
                    <a:pt x="125570" y="233258"/>
                  </a:lnTo>
                  <a:lnTo>
                    <a:pt x="105837" y="241410"/>
                  </a:lnTo>
                  <a:lnTo>
                    <a:pt x="70759" y="244830"/>
                  </a:lnTo>
                  <a:lnTo>
                    <a:pt x="35302" y="237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01243" y="2126756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30897" y="10529"/>
                  </a:lnTo>
                  <a:lnTo>
                    <a:pt x="71180" y="2195"/>
                  </a:lnTo>
                  <a:lnTo>
                    <a:pt x="33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6001243" y="1758259"/>
            <a:ext cx="200043" cy="10529"/>
          </a:xfrm>
          <a:custGeom>
            <a:avLst/>
            <a:gdLst/>
            <a:ahLst/>
            <a:cxnLst/>
            <a:rect l="0" t="0" r="0" b="0"/>
            <a:pathLst>
              <a:path w="200043" h="10529">
                <a:moveTo>
                  <a:pt x="200042" y="0"/>
                </a:moveTo>
                <a:lnTo>
                  <a:pt x="141425" y="5589"/>
                </a:lnTo>
                <a:lnTo>
                  <a:pt x="87251" y="9553"/>
                </a:lnTo>
                <a:lnTo>
                  <a:pt x="34609" y="10335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6022300" y="1431875"/>
            <a:ext cx="189514" cy="10530"/>
          </a:xfrm>
          <a:custGeom>
            <a:avLst/>
            <a:gdLst/>
            <a:ahLst/>
            <a:cxnLst/>
            <a:rect l="0" t="0" r="0" b="0"/>
            <a:pathLst>
              <a:path w="189514" h="10530">
                <a:moveTo>
                  <a:pt x="189513" y="0"/>
                </a:moveTo>
                <a:lnTo>
                  <a:pt x="152035" y="8333"/>
                </a:lnTo>
                <a:lnTo>
                  <a:pt x="100612" y="10095"/>
                </a:lnTo>
                <a:lnTo>
                  <a:pt x="46564" y="1044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6022300" y="1084435"/>
            <a:ext cx="178986" cy="10529"/>
          </a:xfrm>
          <a:custGeom>
            <a:avLst/>
            <a:gdLst/>
            <a:ahLst/>
            <a:cxnLst/>
            <a:rect l="0" t="0" r="0" b="0"/>
            <a:pathLst>
              <a:path w="178986" h="10529">
                <a:moveTo>
                  <a:pt x="178985" y="10528"/>
                </a:moveTo>
                <a:lnTo>
                  <a:pt x="120368" y="10528"/>
                </a:lnTo>
                <a:lnTo>
                  <a:pt x="66194" y="3293"/>
                </a:lnTo>
                <a:lnTo>
                  <a:pt x="19791" y="65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5938072" y="579067"/>
            <a:ext cx="472337" cy="245677"/>
            <a:chOff x="5938072" y="579067"/>
            <a:chExt cx="472337" cy="245677"/>
          </a:xfrm>
        </p:grpSpPr>
        <p:sp>
          <p:nvSpPr>
            <p:cNvPr id="25" name="Freeform 24"/>
            <p:cNvSpPr/>
            <p:nvPr/>
          </p:nvSpPr>
          <p:spPr>
            <a:xfrm>
              <a:off x="5938072" y="726466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10528"/>
                  </a:moveTo>
                  <a:lnTo>
                    <a:pt x="236182" y="10528"/>
                  </a:lnTo>
                  <a:lnTo>
                    <a:pt x="182007" y="10528"/>
                  </a:lnTo>
                  <a:lnTo>
                    <a:pt x="126246" y="10528"/>
                  </a:lnTo>
                  <a:lnTo>
                    <a:pt x="70171" y="4939"/>
                  </a:lnTo>
                  <a:lnTo>
                    <a:pt x="12476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49479" y="579067"/>
              <a:ext cx="160930" cy="245677"/>
            </a:xfrm>
            <a:custGeom>
              <a:avLst/>
              <a:gdLst/>
              <a:ahLst/>
              <a:cxnLst/>
              <a:rect l="0" t="0" r="0" b="0"/>
              <a:pathLst>
                <a:path w="160930" h="245677">
                  <a:moveTo>
                    <a:pt x="141319" y="0"/>
                  </a:moveTo>
                  <a:lnTo>
                    <a:pt x="98627" y="3119"/>
                  </a:lnTo>
                  <a:lnTo>
                    <a:pt x="39251" y="10723"/>
                  </a:lnTo>
                  <a:lnTo>
                    <a:pt x="16406" y="15684"/>
                  </a:lnTo>
                  <a:lnTo>
                    <a:pt x="8911" y="22154"/>
                  </a:lnTo>
                  <a:lnTo>
                    <a:pt x="582" y="41822"/>
                  </a:lnTo>
                  <a:lnTo>
                    <a:pt x="0" y="63041"/>
                  </a:lnTo>
                  <a:lnTo>
                    <a:pt x="9159" y="110848"/>
                  </a:lnTo>
                  <a:lnTo>
                    <a:pt x="13438" y="117183"/>
                  </a:lnTo>
                  <a:lnTo>
                    <a:pt x="18630" y="119066"/>
                  </a:lnTo>
                  <a:lnTo>
                    <a:pt x="71984" y="107766"/>
                  </a:lnTo>
                  <a:lnTo>
                    <a:pt x="96465" y="108727"/>
                  </a:lnTo>
                  <a:lnTo>
                    <a:pt x="128809" y="122422"/>
                  </a:lnTo>
                  <a:lnTo>
                    <a:pt x="145897" y="134738"/>
                  </a:lnTo>
                  <a:lnTo>
                    <a:pt x="155052" y="154250"/>
                  </a:lnTo>
                  <a:lnTo>
                    <a:pt x="160929" y="204904"/>
                  </a:lnTo>
                  <a:lnTo>
                    <a:pt x="157902" y="214982"/>
                  </a:lnTo>
                  <a:lnTo>
                    <a:pt x="152374" y="222870"/>
                  </a:lnTo>
                  <a:lnTo>
                    <a:pt x="136874" y="234754"/>
                  </a:lnTo>
                  <a:lnTo>
                    <a:pt x="118286" y="243935"/>
                  </a:lnTo>
                  <a:lnTo>
                    <a:pt x="98327" y="245676"/>
                  </a:lnTo>
                  <a:lnTo>
                    <a:pt x="70479" y="240079"/>
                  </a:lnTo>
                  <a:lnTo>
                    <a:pt x="46562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6032829" y="2853222"/>
            <a:ext cx="210571" cy="10530"/>
          </a:xfrm>
          <a:custGeom>
            <a:avLst/>
            <a:gdLst/>
            <a:ahLst/>
            <a:cxnLst/>
            <a:rect l="0" t="0" r="0" b="0"/>
            <a:pathLst>
              <a:path w="210571" h="10530">
                <a:moveTo>
                  <a:pt x="210570" y="10529"/>
                </a:moveTo>
                <a:lnTo>
                  <a:pt x="158519" y="7409"/>
                </a:lnTo>
                <a:lnTo>
                  <a:pt x="108580" y="2196"/>
                </a:lnTo>
                <a:lnTo>
                  <a:pt x="49784" y="43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053886" y="3184565"/>
            <a:ext cx="20968" cy="5570"/>
          </a:xfrm>
          <a:custGeom>
            <a:avLst/>
            <a:gdLst/>
            <a:ahLst/>
            <a:cxnLst/>
            <a:rect l="0" t="0" r="0" b="0"/>
            <a:pathLst>
              <a:path w="20968" h="5570">
                <a:moveTo>
                  <a:pt x="20967" y="0"/>
                </a:moveTo>
                <a:lnTo>
                  <a:pt x="0" y="55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6032829" y="3842901"/>
            <a:ext cx="178985" cy="21058"/>
          </a:xfrm>
          <a:custGeom>
            <a:avLst/>
            <a:gdLst/>
            <a:ahLst/>
            <a:cxnLst/>
            <a:rect l="0" t="0" r="0" b="0"/>
            <a:pathLst>
              <a:path w="178985" h="21058">
                <a:moveTo>
                  <a:pt x="178984" y="21057"/>
                </a:moveTo>
                <a:lnTo>
                  <a:pt x="141506" y="12724"/>
                </a:lnTo>
                <a:lnTo>
                  <a:pt x="90083" y="10962"/>
                </a:lnTo>
                <a:lnTo>
                  <a:pt x="32356" y="225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6022300" y="4127171"/>
            <a:ext cx="519000" cy="231628"/>
            <a:chOff x="6022300" y="4127171"/>
            <a:chExt cx="519000" cy="231628"/>
          </a:xfrm>
        </p:grpSpPr>
        <p:sp>
          <p:nvSpPr>
            <p:cNvPr id="31" name="Freeform 30"/>
            <p:cNvSpPr/>
            <p:nvPr/>
          </p:nvSpPr>
          <p:spPr>
            <a:xfrm>
              <a:off x="6022300" y="4242984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52642"/>
                  </a:moveTo>
                  <a:lnTo>
                    <a:pt x="204331" y="41464"/>
                  </a:lnTo>
                  <a:lnTo>
                    <a:pt x="145653" y="29767"/>
                  </a:lnTo>
                  <a:lnTo>
                    <a:pt x="85385" y="13799"/>
                  </a:lnTo>
                  <a:lnTo>
                    <a:pt x="39223" y="30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96041" y="4316684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60181" y="9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00872" y="4127171"/>
              <a:ext cx="140428" cy="210571"/>
            </a:xfrm>
            <a:custGeom>
              <a:avLst/>
              <a:gdLst/>
              <a:ahLst/>
              <a:cxnLst/>
              <a:rect l="0" t="0" r="0" b="0"/>
              <a:pathLst>
                <a:path w="140428" h="210571">
                  <a:moveTo>
                    <a:pt x="63625" y="0"/>
                  </a:moveTo>
                  <a:lnTo>
                    <a:pt x="45644" y="15641"/>
                  </a:lnTo>
                  <a:lnTo>
                    <a:pt x="5062" y="40433"/>
                  </a:lnTo>
                  <a:lnTo>
                    <a:pt x="1186" y="48012"/>
                  </a:lnTo>
                  <a:lnTo>
                    <a:pt x="0" y="65792"/>
                  </a:lnTo>
                  <a:lnTo>
                    <a:pt x="6491" y="82273"/>
                  </a:lnTo>
                  <a:lnTo>
                    <a:pt x="11498" y="89944"/>
                  </a:lnTo>
                  <a:lnTo>
                    <a:pt x="18345" y="92717"/>
                  </a:lnTo>
                  <a:lnTo>
                    <a:pt x="26420" y="92227"/>
                  </a:lnTo>
                  <a:lnTo>
                    <a:pt x="35312" y="89561"/>
                  </a:lnTo>
                  <a:lnTo>
                    <a:pt x="54552" y="89717"/>
                  </a:lnTo>
                  <a:lnTo>
                    <a:pt x="95498" y="99350"/>
                  </a:lnTo>
                  <a:lnTo>
                    <a:pt x="121292" y="114705"/>
                  </a:lnTo>
                  <a:lnTo>
                    <a:pt x="133319" y="130528"/>
                  </a:lnTo>
                  <a:lnTo>
                    <a:pt x="138163" y="139661"/>
                  </a:lnTo>
                  <a:lnTo>
                    <a:pt x="140427" y="159168"/>
                  </a:lnTo>
                  <a:lnTo>
                    <a:pt x="136364" y="178366"/>
                  </a:lnTo>
                  <a:lnTo>
                    <a:pt x="126759" y="194697"/>
                  </a:lnTo>
                  <a:lnTo>
                    <a:pt x="119753" y="199988"/>
                  </a:lnTo>
                  <a:lnTo>
                    <a:pt x="8468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31626" y="52642"/>
            <a:ext cx="1856341" cy="631711"/>
            <a:chOff x="231626" y="52642"/>
            <a:chExt cx="1856341" cy="631711"/>
          </a:xfrm>
        </p:grpSpPr>
        <p:sp>
          <p:nvSpPr>
            <p:cNvPr id="35" name="Freeform 34"/>
            <p:cNvSpPr/>
            <p:nvPr/>
          </p:nvSpPr>
          <p:spPr>
            <a:xfrm>
              <a:off x="231626" y="163253"/>
              <a:ext cx="326385" cy="521100"/>
            </a:xfrm>
            <a:custGeom>
              <a:avLst/>
              <a:gdLst/>
              <a:ahLst/>
              <a:cxnLst/>
              <a:rect l="0" t="0" r="0" b="0"/>
              <a:pathLst>
                <a:path w="326385" h="521100">
                  <a:moveTo>
                    <a:pt x="0" y="521099"/>
                  </a:moveTo>
                  <a:lnTo>
                    <a:pt x="3120" y="472168"/>
                  </a:lnTo>
                  <a:lnTo>
                    <a:pt x="8334" y="424323"/>
                  </a:lnTo>
                  <a:lnTo>
                    <a:pt x="15685" y="361343"/>
                  </a:lnTo>
                  <a:lnTo>
                    <a:pt x="21166" y="303842"/>
                  </a:lnTo>
                  <a:lnTo>
                    <a:pt x="32301" y="247424"/>
                  </a:lnTo>
                  <a:lnTo>
                    <a:pt x="45765" y="191219"/>
                  </a:lnTo>
                  <a:lnTo>
                    <a:pt x="63190" y="129351"/>
                  </a:lnTo>
                  <a:lnTo>
                    <a:pt x="71624" y="74959"/>
                  </a:lnTo>
                  <a:lnTo>
                    <a:pt x="84879" y="16598"/>
                  </a:lnTo>
                  <a:lnTo>
                    <a:pt x="88172" y="5781"/>
                  </a:lnTo>
                  <a:lnTo>
                    <a:pt x="92707" y="909"/>
                  </a:lnTo>
                  <a:lnTo>
                    <a:pt x="98069" y="0"/>
                  </a:lnTo>
                  <a:lnTo>
                    <a:pt x="103984" y="1734"/>
                  </a:lnTo>
                  <a:lnTo>
                    <a:pt x="116795" y="16139"/>
                  </a:lnTo>
                  <a:lnTo>
                    <a:pt x="154895" y="78938"/>
                  </a:lnTo>
                  <a:lnTo>
                    <a:pt x="176246" y="139955"/>
                  </a:lnTo>
                  <a:lnTo>
                    <a:pt x="200887" y="194990"/>
                  </a:lnTo>
                  <a:lnTo>
                    <a:pt x="234078" y="257706"/>
                  </a:lnTo>
                  <a:lnTo>
                    <a:pt x="255592" y="319416"/>
                  </a:lnTo>
                  <a:lnTo>
                    <a:pt x="276782" y="378697"/>
                  </a:lnTo>
                  <a:lnTo>
                    <a:pt x="292580" y="409886"/>
                  </a:lnTo>
                  <a:lnTo>
                    <a:pt x="312054" y="464166"/>
                  </a:lnTo>
                  <a:lnTo>
                    <a:pt x="326384" y="4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6911" y="473782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21057"/>
                  </a:moveTo>
                  <a:lnTo>
                    <a:pt x="102883" y="4268"/>
                  </a:lnTo>
                  <a:lnTo>
                    <a:pt x="51475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9673" y="124461"/>
              <a:ext cx="143664" cy="475664"/>
            </a:xfrm>
            <a:custGeom>
              <a:avLst/>
              <a:gdLst/>
              <a:ahLst/>
              <a:cxnLst/>
              <a:rect l="0" t="0" r="0" b="0"/>
              <a:pathLst>
                <a:path w="143664" h="475664">
                  <a:moveTo>
                    <a:pt x="95354" y="0"/>
                  </a:moveTo>
                  <a:lnTo>
                    <a:pt x="69901" y="17910"/>
                  </a:lnTo>
                  <a:lnTo>
                    <a:pt x="47588" y="45624"/>
                  </a:lnTo>
                  <a:lnTo>
                    <a:pt x="14096" y="107309"/>
                  </a:lnTo>
                  <a:lnTo>
                    <a:pt x="4969" y="128286"/>
                  </a:lnTo>
                  <a:lnTo>
                    <a:pt x="3253" y="149308"/>
                  </a:lnTo>
                  <a:lnTo>
                    <a:pt x="4050" y="170349"/>
                  </a:lnTo>
                  <a:lnTo>
                    <a:pt x="261" y="201926"/>
                  </a:lnTo>
                  <a:lnTo>
                    <a:pt x="2036" y="244037"/>
                  </a:lnTo>
                  <a:lnTo>
                    <a:pt x="0" y="265093"/>
                  </a:lnTo>
                  <a:lnTo>
                    <a:pt x="2994" y="286150"/>
                  </a:lnTo>
                  <a:lnTo>
                    <a:pt x="30179" y="349321"/>
                  </a:lnTo>
                  <a:lnTo>
                    <a:pt x="47504" y="390265"/>
                  </a:lnTo>
                  <a:lnTo>
                    <a:pt x="108308" y="450914"/>
                  </a:lnTo>
                  <a:lnTo>
                    <a:pt x="143663" y="475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47772" y="52642"/>
              <a:ext cx="140195" cy="494840"/>
            </a:xfrm>
            <a:custGeom>
              <a:avLst/>
              <a:gdLst/>
              <a:ahLst/>
              <a:cxnLst/>
              <a:rect l="0" t="0" r="0" b="0"/>
              <a:pathLst>
                <a:path w="140195" h="494840">
                  <a:moveTo>
                    <a:pt x="0" y="0"/>
                  </a:moveTo>
                  <a:lnTo>
                    <a:pt x="50995" y="54115"/>
                  </a:lnTo>
                  <a:lnTo>
                    <a:pt x="94612" y="115943"/>
                  </a:lnTo>
                  <a:lnTo>
                    <a:pt x="121427" y="168473"/>
                  </a:lnTo>
                  <a:lnTo>
                    <a:pt x="140194" y="221101"/>
                  </a:lnTo>
                  <a:lnTo>
                    <a:pt x="139675" y="258274"/>
                  </a:lnTo>
                  <a:lnTo>
                    <a:pt x="129019" y="318822"/>
                  </a:lnTo>
                  <a:lnTo>
                    <a:pt x="112529" y="370123"/>
                  </a:lnTo>
                  <a:lnTo>
                    <a:pt x="92678" y="424971"/>
                  </a:lnTo>
                  <a:lnTo>
                    <a:pt x="68674" y="482403"/>
                  </a:lnTo>
                  <a:lnTo>
                    <a:pt x="63171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49225" y="1400290"/>
            <a:ext cx="1744293" cy="2880284"/>
            <a:chOff x="349225" y="1400290"/>
            <a:chExt cx="1744293" cy="2880284"/>
          </a:xfrm>
        </p:grpSpPr>
        <p:sp>
          <p:nvSpPr>
            <p:cNvPr id="40" name="Freeform 39"/>
            <p:cNvSpPr/>
            <p:nvPr/>
          </p:nvSpPr>
          <p:spPr>
            <a:xfrm>
              <a:off x="349225" y="1529348"/>
              <a:ext cx="282485" cy="415712"/>
            </a:xfrm>
            <a:custGeom>
              <a:avLst/>
              <a:gdLst/>
              <a:ahLst/>
              <a:cxnLst/>
              <a:rect l="0" t="0" r="0" b="0"/>
              <a:pathLst>
                <a:path w="282485" h="415712">
                  <a:moveTo>
                    <a:pt x="240370" y="60455"/>
                  </a:moveTo>
                  <a:lnTo>
                    <a:pt x="230795" y="36408"/>
                  </a:lnTo>
                  <a:lnTo>
                    <a:pt x="220127" y="22081"/>
                  </a:lnTo>
                  <a:lnTo>
                    <a:pt x="195378" y="6451"/>
                  </a:lnTo>
                  <a:lnTo>
                    <a:pt x="160229" y="0"/>
                  </a:lnTo>
                  <a:lnTo>
                    <a:pt x="120178" y="3678"/>
                  </a:lnTo>
                  <a:lnTo>
                    <a:pt x="84265" y="17766"/>
                  </a:lnTo>
                  <a:lnTo>
                    <a:pt x="68435" y="33293"/>
                  </a:lnTo>
                  <a:lnTo>
                    <a:pt x="29495" y="95548"/>
                  </a:lnTo>
                  <a:lnTo>
                    <a:pt x="7253" y="143296"/>
                  </a:lnTo>
                  <a:lnTo>
                    <a:pt x="0" y="194928"/>
                  </a:lnTo>
                  <a:lnTo>
                    <a:pt x="1687" y="247068"/>
                  </a:lnTo>
                  <a:lnTo>
                    <a:pt x="16220" y="302228"/>
                  </a:lnTo>
                  <a:lnTo>
                    <a:pt x="27596" y="332913"/>
                  </a:lnTo>
                  <a:lnTo>
                    <a:pt x="58510" y="372169"/>
                  </a:lnTo>
                  <a:lnTo>
                    <a:pt x="94483" y="399582"/>
                  </a:lnTo>
                  <a:lnTo>
                    <a:pt x="126175" y="412321"/>
                  </a:lnTo>
                  <a:lnTo>
                    <a:pt x="151402" y="415711"/>
                  </a:lnTo>
                  <a:lnTo>
                    <a:pt x="171973" y="410979"/>
                  </a:lnTo>
                  <a:lnTo>
                    <a:pt x="230307" y="387109"/>
                  </a:lnTo>
                  <a:lnTo>
                    <a:pt x="249936" y="378770"/>
                  </a:lnTo>
                  <a:lnTo>
                    <a:pt x="282484" y="355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4877" y="2737409"/>
              <a:ext cx="221061" cy="386176"/>
            </a:xfrm>
            <a:custGeom>
              <a:avLst/>
              <a:gdLst/>
              <a:ahLst/>
              <a:cxnLst/>
              <a:rect l="0" t="0" r="0" b="0"/>
              <a:pathLst>
                <a:path w="221061" h="386176">
                  <a:moveTo>
                    <a:pt x="21019" y="0"/>
                  </a:moveTo>
                  <a:lnTo>
                    <a:pt x="9841" y="16768"/>
                  </a:lnTo>
                  <a:lnTo>
                    <a:pt x="7472" y="34359"/>
                  </a:lnTo>
                  <a:lnTo>
                    <a:pt x="10093" y="92999"/>
                  </a:lnTo>
                  <a:lnTo>
                    <a:pt x="10412" y="147745"/>
                  </a:lnTo>
                  <a:lnTo>
                    <a:pt x="4886" y="203619"/>
                  </a:lnTo>
                  <a:lnTo>
                    <a:pt x="935" y="259716"/>
                  </a:lnTo>
                  <a:lnTo>
                    <a:pt x="154" y="315857"/>
                  </a:lnTo>
                  <a:lnTo>
                    <a:pt x="0" y="372007"/>
                  </a:lnTo>
                  <a:lnTo>
                    <a:pt x="3497" y="380196"/>
                  </a:lnTo>
                  <a:lnTo>
                    <a:pt x="9337" y="384485"/>
                  </a:lnTo>
                  <a:lnTo>
                    <a:pt x="16741" y="386175"/>
                  </a:lnTo>
                  <a:lnTo>
                    <a:pt x="43928" y="382964"/>
                  </a:lnTo>
                  <a:lnTo>
                    <a:pt x="105409" y="364717"/>
                  </a:lnTo>
                  <a:lnTo>
                    <a:pt x="155798" y="352066"/>
                  </a:lnTo>
                  <a:lnTo>
                    <a:pt x="201453" y="348354"/>
                  </a:lnTo>
                  <a:lnTo>
                    <a:pt x="22106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7481" y="291639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51429" y="7235"/>
                  </a:lnTo>
                  <a:lnTo>
                    <a:pt x="98326" y="12997"/>
                  </a:lnTo>
                  <a:lnTo>
                    <a:pt x="42169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9595" y="267423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4372" y="14654"/>
                  </a:lnTo>
                  <a:lnTo>
                    <a:pt x="85958" y="24749"/>
                  </a:lnTo>
                  <a:lnTo>
                    <a:pt x="29111" y="302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6651" y="3857224"/>
              <a:ext cx="294572" cy="423350"/>
            </a:xfrm>
            <a:custGeom>
              <a:avLst/>
              <a:gdLst/>
              <a:ahLst/>
              <a:cxnLst/>
              <a:rect l="0" t="0" r="0" b="0"/>
              <a:pathLst>
                <a:path w="294572" h="423350">
                  <a:moveTo>
                    <a:pt x="220872" y="38320"/>
                  </a:moveTo>
                  <a:lnTo>
                    <a:pt x="185974" y="9011"/>
                  </a:lnTo>
                  <a:lnTo>
                    <a:pt x="163638" y="1897"/>
                  </a:lnTo>
                  <a:lnTo>
                    <a:pt x="151130" y="0"/>
                  </a:lnTo>
                  <a:lnTo>
                    <a:pt x="127874" y="4131"/>
                  </a:lnTo>
                  <a:lnTo>
                    <a:pt x="84349" y="25847"/>
                  </a:lnTo>
                  <a:lnTo>
                    <a:pt x="58108" y="51392"/>
                  </a:lnTo>
                  <a:lnTo>
                    <a:pt x="23068" y="112243"/>
                  </a:lnTo>
                  <a:lnTo>
                    <a:pt x="5588" y="162583"/>
                  </a:lnTo>
                  <a:lnTo>
                    <a:pt x="922" y="217587"/>
                  </a:lnTo>
                  <a:lnTo>
                    <a:pt x="0" y="273512"/>
                  </a:lnTo>
                  <a:lnTo>
                    <a:pt x="8224" y="329619"/>
                  </a:lnTo>
                  <a:lnTo>
                    <a:pt x="14447" y="357689"/>
                  </a:lnTo>
                  <a:lnTo>
                    <a:pt x="27352" y="379523"/>
                  </a:lnTo>
                  <a:lnTo>
                    <a:pt x="64233" y="412604"/>
                  </a:lnTo>
                  <a:lnTo>
                    <a:pt x="87693" y="421087"/>
                  </a:lnTo>
                  <a:lnTo>
                    <a:pt x="100501" y="423349"/>
                  </a:lnTo>
                  <a:lnTo>
                    <a:pt x="120970" y="419624"/>
                  </a:lnTo>
                  <a:lnTo>
                    <a:pt x="137867" y="409000"/>
                  </a:lnTo>
                  <a:lnTo>
                    <a:pt x="174947" y="363604"/>
                  </a:lnTo>
                  <a:lnTo>
                    <a:pt x="182913" y="340038"/>
                  </a:lnTo>
                  <a:lnTo>
                    <a:pt x="185038" y="327203"/>
                  </a:lnTo>
                  <a:lnTo>
                    <a:pt x="181159" y="306702"/>
                  </a:lnTo>
                  <a:lnTo>
                    <a:pt x="159605" y="268888"/>
                  </a:lnTo>
                  <a:lnTo>
                    <a:pt x="143339" y="254659"/>
                  </a:lnTo>
                  <a:lnTo>
                    <a:pt x="134088" y="249226"/>
                  </a:lnTo>
                  <a:lnTo>
                    <a:pt x="131431" y="244434"/>
                  </a:lnTo>
                  <a:lnTo>
                    <a:pt x="133168" y="240070"/>
                  </a:lnTo>
                  <a:lnTo>
                    <a:pt x="137836" y="235991"/>
                  </a:lnTo>
                  <a:lnTo>
                    <a:pt x="155501" y="231458"/>
                  </a:lnTo>
                  <a:lnTo>
                    <a:pt x="211224" y="221075"/>
                  </a:lnTo>
                  <a:lnTo>
                    <a:pt x="272013" y="212211"/>
                  </a:lnTo>
                  <a:lnTo>
                    <a:pt x="294571" y="206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7045" y="1431875"/>
              <a:ext cx="155277" cy="505369"/>
            </a:xfrm>
            <a:custGeom>
              <a:avLst/>
              <a:gdLst/>
              <a:ahLst/>
              <a:cxnLst/>
              <a:rect l="0" t="0" r="0" b="0"/>
              <a:pathLst>
                <a:path w="155277" h="505369">
                  <a:moveTo>
                    <a:pt x="113162" y="0"/>
                  </a:moveTo>
                  <a:lnTo>
                    <a:pt x="63664" y="55088"/>
                  </a:lnTo>
                  <a:lnTo>
                    <a:pt x="30948" y="116028"/>
                  </a:lnTo>
                  <a:lnTo>
                    <a:pt x="4852" y="179003"/>
                  </a:lnTo>
                  <a:lnTo>
                    <a:pt x="0" y="235573"/>
                  </a:lnTo>
                  <a:lnTo>
                    <a:pt x="12198" y="293931"/>
                  </a:lnTo>
                  <a:lnTo>
                    <a:pt x="32160" y="347327"/>
                  </a:lnTo>
                  <a:lnTo>
                    <a:pt x="62998" y="410602"/>
                  </a:lnTo>
                  <a:lnTo>
                    <a:pt x="76829" y="430494"/>
                  </a:lnTo>
                  <a:lnTo>
                    <a:pt x="133633" y="489251"/>
                  </a:lnTo>
                  <a:lnTo>
                    <a:pt x="155276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89886" y="1400290"/>
              <a:ext cx="103632" cy="431669"/>
            </a:xfrm>
            <a:custGeom>
              <a:avLst/>
              <a:gdLst/>
              <a:ahLst/>
              <a:cxnLst/>
              <a:rect l="0" t="0" r="0" b="0"/>
              <a:pathLst>
                <a:path w="103632" h="431669">
                  <a:moveTo>
                    <a:pt x="0" y="0"/>
                  </a:moveTo>
                  <a:lnTo>
                    <a:pt x="9575" y="24046"/>
                  </a:lnTo>
                  <a:lnTo>
                    <a:pt x="52997" y="85122"/>
                  </a:lnTo>
                  <a:lnTo>
                    <a:pt x="86454" y="147477"/>
                  </a:lnTo>
                  <a:lnTo>
                    <a:pt x="96915" y="170830"/>
                  </a:lnTo>
                  <a:lnTo>
                    <a:pt x="103631" y="230363"/>
                  </a:lnTo>
                  <a:lnTo>
                    <a:pt x="102210" y="259141"/>
                  </a:lnTo>
                  <a:lnTo>
                    <a:pt x="82234" y="312624"/>
                  </a:lnTo>
                  <a:lnTo>
                    <a:pt x="56106" y="375307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31433" y="2590010"/>
              <a:ext cx="131987" cy="372299"/>
            </a:xfrm>
            <a:custGeom>
              <a:avLst/>
              <a:gdLst/>
              <a:ahLst/>
              <a:cxnLst/>
              <a:rect l="0" t="0" r="0" b="0"/>
              <a:pathLst>
                <a:path w="131987" h="372299">
                  <a:moveTo>
                    <a:pt x="131986" y="0"/>
                  </a:moveTo>
                  <a:lnTo>
                    <a:pt x="107940" y="9575"/>
                  </a:lnTo>
                  <a:lnTo>
                    <a:pt x="86517" y="27534"/>
                  </a:lnTo>
                  <a:lnTo>
                    <a:pt x="45432" y="84796"/>
                  </a:lnTo>
                  <a:lnTo>
                    <a:pt x="23810" y="142535"/>
                  </a:lnTo>
                  <a:lnTo>
                    <a:pt x="8845" y="202520"/>
                  </a:lnTo>
                  <a:lnTo>
                    <a:pt x="0" y="264492"/>
                  </a:lnTo>
                  <a:lnTo>
                    <a:pt x="7302" y="321783"/>
                  </a:lnTo>
                  <a:lnTo>
                    <a:pt x="19784" y="356606"/>
                  </a:lnTo>
                  <a:lnTo>
                    <a:pt x="30042" y="3722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318339" y="3674445"/>
            <a:ext cx="1129263" cy="589597"/>
            <a:chOff x="1318339" y="3674445"/>
            <a:chExt cx="1129263" cy="589597"/>
          </a:xfrm>
        </p:grpSpPr>
        <p:sp>
          <p:nvSpPr>
            <p:cNvPr id="49" name="Freeform 48"/>
            <p:cNvSpPr/>
            <p:nvPr/>
          </p:nvSpPr>
          <p:spPr>
            <a:xfrm>
              <a:off x="1318339" y="3716559"/>
              <a:ext cx="134594" cy="547483"/>
            </a:xfrm>
            <a:custGeom>
              <a:avLst/>
              <a:gdLst/>
              <a:ahLst/>
              <a:cxnLst/>
              <a:rect l="0" t="0" r="0" b="0"/>
              <a:pathLst>
                <a:path w="134594" h="547483">
                  <a:moveTo>
                    <a:pt x="134593" y="0"/>
                  </a:moveTo>
                  <a:lnTo>
                    <a:pt x="96220" y="29309"/>
                  </a:lnTo>
                  <a:lnTo>
                    <a:pt x="62960" y="90542"/>
                  </a:lnTo>
                  <a:lnTo>
                    <a:pt x="32238" y="149964"/>
                  </a:lnTo>
                  <a:lnTo>
                    <a:pt x="13316" y="210691"/>
                  </a:lnTo>
                  <a:lnTo>
                    <a:pt x="3329" y="272140"/>
                  </a:lnTo>
                  <a:lnTo>
                    <a:pt x="0" y="322774"/>
                  </a:lnTo>
                  <a:lnTo>
                    <a:pt x="9394" y="374024"/>
                  </a:lnTo>
                  <a:lnTo>
                    <a:pt x="22238" y="416539"/>
                  </a:lnTo>
                  <a:lnTo>
                    <a:pt x="48264" y="472007"/>
                  </a:lnTo>
                  <a:lnTo>
                    <a:pt x="99457" y="531330"/>
                  </a:lnTo>
                  <a:lnTo>
                    <a:pt x="113536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37326" y="3674445"/>
              <a:ext cx="110276" cy="494841"/>
            </a:xfrm>
            <a:custGeom>
              <a:avLst/>
              <a:gdLst/>
              <a:ahLst/>
              <a:cxnLst/>
              <a:rect l="0" t="0" r="0" b="0"/>
              <a:pathLst>
                <a:path w="110276" h="494841">
                  <a:moveTo>
                    <a:pt x="0" y="0"/>
                  </a:moveTo>
                  <a:lnTo>
                    <a:pt x="49498" y="55088"/>
                  </a:lnTo>
                  <a:lnTo>
                    <a:pt x="76111" y="97579"/>
                  </a:lnTo>
                  <a:lnTo>
                    <a:pt x="90727" y="159872"/>
                  </a:lnTo>
                  <a:lnTo>
                    <a:pt x="99550" y="222912"/>
                  </a:lnTo>
                  <a:lnTo>
                    <a:pt x="105322" y="280425"/>
                  </a:lnTo>
                  <a:lnTo>
                    <a:pt x="110275" y="336846"/>
                  </a:lnTo>
                  <a:lnTo>
                    <a:pt x="100681" y="393051"/>
                  </a:lnTo>
                  <a:lnTo>
                    <a:pt x="94757" y="448044"/>
                  </a:lnTo>
                  <a:lnTo>
                    <a:pt x="84228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331322" y="821241"/>
            <a:ext cx="251014" cy="376478"/>
          </a:xfrm>
          <a:custGeom>
            <a:avLst/>
            <a:gdLst/>
            <a:ahLst/>
            <a:cxnLst/>
            <a:rect l="0" t="0" r="0" b="0"/>
            <a:pathLst>
              <a:path w="251014" h="376478">
                <a:moveTo>
                  <a:pt x="5589" y="94738"/>
                </a:moveTo>
                <a:lnTo>
                  <a:pt x="0" y="111505"/>
                </a:lnTo>
                <a:lnTo>
                  <a:pt x="376" y="129096"/>
                </a:lnTo>
                <a:lnTo>
                  <a:pt x="6073" y="187736"/>
                </a:lnTo>
                <a:lnTo>
                  <a:pt x="13787" y="242483"/>
                </a:lnTo>
                <a:lnTo>
                  <a:pt x="21247" y="298357"/>
                </a:lnTo>
                <a:lnTo>
                  <a:pt x="20722" y="360155"/>
                </a:lnTo>
                <a:lnTo>
                  <a:pt x="22843" y="376477"/>
                </a:lnTo>
                <a:lnTo>
                  <a:pt x="17793" y="339297"/>
                </a:lnTo>
                <a:lnTo>
                  <a:pt x="16449" y="281216"/>
                </a:lnTo>
                <a:lnTo>
                  <a:pt x="16183" y="224683"/>
                </a:lnTo>
                <a:lnTo>
                  <a:pt x="19250" y="168456"/>
                </a:lnTo>
                <a:lnTo>
                  <a:pt x="30775" y="112289"/>
                </a:lnTo>
                <a:lnTo>
                  <a:pt x="46656" y="57304"/>
                </a:lnTo>
                <a:lnTo>
                  <a:pt x="71570" y="23595"/>
                </a:lnTo>
                <a:lnTo>
                  <a:pt x="91066" y="6187"/>
                </a:lnTo>
                <a:lnTo>
                  <a:pt x="101178" y="1779"/>
                </a:lnTo>
                <a:lnTo>
                  <a:pt x="121773" y="0"/>
                </a:lnTo>
                <a:lnTo>
                  <a:pt x="131008" y="3504"/>
                </a:lnTo>
                <a:lnTo>
                  <a:pt x="147509" y="16755"/>
                </a:lnTo>
                <a:lnTo>
                  <a:pt x="164363" y="43946"/>
                </a:lnTo>
                <a:lnTo>
                  <a:pt x="166623" y="63975"/>
                </a:lnTo>
                <a:lnTo>
                  <a:pt x="152337" y="126396"/>
                </a:lnTo>
                <a:lnTo>
                  <a:pt x="149044" y="136900"/>
                </a:lnTo>
                <a:lnTo>
                  <a:pt x="136028" y="154811"/>
                </a:lnTo>
                <a:lnTo>
                  <a:pt x="118544" y="169400"/>
                </a:lnTo>
                <a:lnTo>
                  <a:pt x="99075" y="179784"/>
                </a:lnTo>
                <a:lnTo>
                  <a:pt x="93650" y="179511"/>
                </a:lnTo>
                <a:lnTo>
                  <a:pt x="91202" y="175820"/>
                </a:lnTo>
                <a:lnTo>
                  <a:pt x="90741" y="169849"/>
                </a:lnTo>
                <a:lnTo>
                  <a:pt x="95112" y="165869"/>
                </a:lnTo>
                <a:lnTo>
                  <a:pt x="112448" y="161447"/>
                </a:lnTo>
                <a:lnTo>
                  <a:pt x="160535" y="167013"/>
                </a:lnTo>
                <a:lnTo>
                  <a:pt x="193049" y="177244"/>
                </a:lnTo>
                <a:lnTo>
                  <a:pt x="232974" y="207739"/>
                </a:lnTo>
                <a:lnTo>
                  <a:pt x="248958" y="233895"/>
                </a:lnTo>
                <a:lnTo>
                  <a:pt x="251013" y="256801"/>
                </a:lnTo>
                <a:lnTo>
                  <a:pt x="242801" y="304045"/>
                </a:lnTo>
                <a:lnTo>
                  <a:pt x="227693" y="330930"/>
                </a:lnTo>
                <a:lnTo>
                  <a:pt x="211927" y="343212"/>
                </a:lnTo>
                <a:lnTo>
                  <a:pt x="192051" y="351400"/>
                </a:lnTo>
                <a:lnTo>
                  <a:pt x="167620" y="355039"/>
                </a:lnTo>
                <a:lnTo>
                  <a:pt x="147403" y="350417"/>
                </a:lnTo>
                <a:lnTo>
                  <a:pt x="92447" y="326628"/>
                </a:lnTo>
                <a:lnTo>
                  <a:pt x="68760" y="31583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70535" y="2186912"/>
            <a:ext cx="298082" cy="287286"/>
          </a:xfrm>
          <a:custGeom>
            <a:avLst/>
            <a:gdLst/>
            <a:ahLst/>
            <a:cxnLst/>
            <a:rect l="0" t="0" r="0" b="0"/>
            <a:pathLst>
              <a:path w="298082" h="287286">
                <a:moveTo>
                  <a:pt x="66418" y="287285"/>
                </a:moveTo>
                <a:lnTo>
                  <a:pt x="51764" y="234257"/>
                </a:lnTo>
                <a:lnTo>
                  <a:pt x="43085" y="173616"/>
                </a:lnTo>
                <a:lnTo>
                  <a:pt x="20278" y="110705"/>
                </a:lnTo>
                <a:lnTo>
                  <a:pt x="3838" y="58559"/>
                </a:lnTo>
                <a:lnTo>
                  <a:pt x="132" y="47063"/>
                </a:lnTo>
                <a:lnTo>
                  <a:pt x="0" y="37060"/>
                </a:lnTo>
                <a:lnTo>
                  <a:pt x="6093" y="19706"/>
                </a:lnTo>
                <a:lnTo>
                  <a:pt x="19720" y="7314"/>
                </a:lnTo>
                <a:lnTo>
                  <a:pt x="28267" y="2371"/>
                </a:lnTo>
                <a:lnTo>
                  <a:pt x="47122" y="0"/>
                </a:lnTo>
                <a:lnTo>
                  <a:pt x="108687" y="14203"/>
                </a:lnTo>
                <a:lnTo>
                  <a:pt x="168430" y="32348"/>
                </a:lnTo>
                <a:lnTo>
                  <a:pt x="229504" y="63304"/>
                </a:lnTo>
                <a:lnTo>
                  <a:pt x="274757" y="99282"/>
                </a:lnTo>
                <a:lnTo>
                  <a:pt x="291984" y="119500"/>
                </a:lnTo>
                <a:lnTo>
                  <a:pt x="298081" y="143303"/>
                </a:lnTo>
                <a:lnTo>
                  <a:pt x="292463" y="191124"/>
                </a:lnTo>
                <a:lnTo>
                  <a:pt x="277804" y="223697"/>
                </a:lnTo>
                <a:lnTo>
                  <a:pt x="262143" y="238746"/>
                </a:lnTo>
                <a:lnTo>
                  <a:pt x="223493" y="257940"/>
                </a:lnTo>
                <a:lnTo>
                  <a:pt x="167592" y="271826"/>
                </a:lnTo>
                <a:lnTo>
                  <a:pt x="119060" y="2767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522932" y="3327005"/>
            <a:ext cx="224592" cy="379027"/>
            <a:chOff x="522932" y="3327005"/>
            <a:chExt cx="224592" cy="379027"/>
          </a:xfrm>
        </p:grpSpPr>
        <p:sp>
          <p:nvSpPr>
            <p:cNvPr id="54" name="Freeform 53"/>
            <p:cNvSpPr/>
            <p:nvPr/>
          </p:nvSpPr>
          <p:spPr>
            <a:xfrm>
              <a:off x="522932" y="3327005"/>
              <a:ext cx="182478" cy="379027"/>
            </a:xfrm>
            <a:custGeom>
              <a:avLst/>
              <a:gdLst/>
              <a:ahLst/>
              <a:cxnLst/>
              <a:rect l="0" t="0" r="0" b="0"/>
              <a:pathLst>
                <a:path w="182478" h="379027">
                  <a:moveTo>
                    <a:pt x="87720" y="379026"/>
                  </a:moveTo>
                  <a:lnTo>
                    <a:pt x="76542" y="367847"/>
                  </a:lnTo>
                  <a:lnTo>
                    <a:pt x="71054" y="346761"/>
                  </a:lnTo>
                  <a:lnTo>
                    <a:pt x="61941" y="291154"/>
                  </a:lnTo>
                  <a:lnTo>
                    <a:pt x="54942" y="235110"/>
                  </a:lnTo>
                  <a:lnTo>
                    <a:pt x="36575" y="178979"/>
                  </a:lnTo>
                  <a:lnTo>
                    <a:pt x="21336" y="122831"/>
                  </a:lnTo>
                  <a:lnTo>
                    <a:pt x="3531" y="64095"/>
                  </a:lnTo>
                  <a:lnTo>
                    <a:pt x="9" y="53258"/>
                  </a:lnTo>
                  <a:lnTo>
                    <a:pt x="0" y="43695"/>
                  </a:lnTo>
                  <a:lnTo>
                    <a:pt x="6230" y="26829"/>
                  </a:lnTo>
                  <a:lnTo>
                    <a:pt x="23036" y="14653"/>
                  </a:lnTo>
                  <a:lnTo>
                    <a:pt x="46104" y="6513"/>
                  </a:lnTo>
                  <a:lnTo>
                    <a:pt x="99040" y="1286"/>
                  </a:lnTo>
                  <a:lnTo>
                    <a:pt x="154557" y="254"/>
                  </a:lnTo>
                  <a:lnTo>
                    <a:pt x="1824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1181" y="3484932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7725" y="9065"/>
                  </a:lnTo>
                  <a:lnTo>
                    <a:pt x="32935" y="212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26424" y="4506197"/>
            <a:ext cx="263214" cy="452726"/>
            <a:chOff x="526424" y="4506197"/>
            <a:chExt cx="263214" cy="452726"/>
          </a:xfrm>
        </p:grpSpPr>
        <p:sp>
          <p:nvSpPr>
            <p:cNvPr id="57" name="Freeform 56"/>
            <p:cNvSpPr/>
            <p:nvPr/>
          </p:nvSpPr>
          <p:spPr>
            <a:xfrm>
              <a:off x="526424" y="4558839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3120" y="42692"/>
                  </a:lnTo>
                  <a:lnTo>
                    <a:pt x="9553" y="104408"/>
                  </a:lnTo>
                  <a:lnTo>
                    <a:pt x="10240" y="153898"/>
                  </a:lnTo>
                  <a:lnTo>
                    <a:pt x="10443" y="212496"/>
                  </a:lnTo>
                  <a:lnTo>
                    <a:pt x="10503" y="274312"/>
                  </a:lnTo>
                  <a:lnTo>
                    <a:pt x="10521" y="334741"/>
                  </a:lnTo>
                  <a:lnTo>
                    <a:pt x="10527" y="385790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3043" y="4506197"/>
              <a:ext cx="16595" cy="442198"/>
            </a:xfrm>
            <a:custGeom>
              <a:avLst/>
              <a:gdLst/>
              <a:ahLst/>
              <a:cxnLst/>
              <a:rect l="0" t="0" r="0" b="0"/>
              <a:pathLst>
                <a:path w="16595" h="442198">
                  <a:moveTo>
                    <a:pt x="6065" y="0"/>
                  </a:moveTo>
                  <a:lnTo>
                    <a:pt x="2946" y="54144"/>
                  </a:lnTo>
                  <a:lnTo>
                    <a:pt x="0" y="81386"/>
                  </a:lnTo>
                  <a:lnTo>
                    <a:pt x="7640" y="133882"/>
                  </a:lnTo>
                  <a:lnTo>
                    <a:pt x="14825" y="189572"/>
                  </a:lnTo>
                  <a:lnTo>
                    <a:pt x="16070" y="245292"/>
                  </a:lnTo>
                  <a:lnTo>
                    <a:pt x="16439" y="300666"/>
                  </a:lnTo>
                  <a:lnTo>
                    <a:pt x="16548" y="354118"/>
                  </a:lnTo>
                  <a:lnTo>
                    <a:pt x="16585" y="412667"/>
                  </a:lnTo>
                  <a:lnTo>
                    <a:pt x="1659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9595" y="4758880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25765" y="3120"/>
                  </a:lnTo>
                  <a:lnTo>
                    <a:pt x="65218" y="17959"/>
                  </a:lnTo>
                  <a:lnTo>
                    <a:pt x="19599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886190" y="694880"/>
            <a:ext cx="156132" cy="431670"/>
          </a:xfrm>
          <a:custGeom>
            <a:avLst/>
            <a:gdLst/>
            <a:ahLst/>
            <a:cxnLst/>
            <a:rect l="0" t="0" r="0" b="0"/>
            <a:pathLst>
              <a:path w="156132" h="431670">
                <a:moveTo>
                  <a:pt x="156131" y="0"/>
                </a:moveTo>
                <a:lnTo>
                  <a:pt x="124849" y="9576"/>
                </a:lnTo>
                <a:lnTo>
                  <a:pt x="80854" y="44993"/>
                </a:lnTo>
                <a:lnTo>
                  <a:pt x="37914" y="100350"/>
                </a:lnTo>
                <a:lnTo>
                  <a:pt x="20532" y="118300"/>
                </a:lnTo>
                <a:lnTo>
                  <a:pt x="8907" y="137976"/>
                </a:lnTo>
                <a:lnTo>
                  <a:pt x="1375" y="174373"/>
                </a:lnTo>
                <a:lnTo>
                  <a:pt x="0" y="228593"/>
                </a:lnTo>
                <a:lnTo>
                  <a:pt x="9780" y="284364"/>
                </a:lnTo>
                <a:lnTo>
                  <a:pt x="22977" y="340440"/>
                </a:lnTo>
                <a:lnTo>
                  <a:pt x="43464" y="399161"/>
                </a:lnTo>
                <a:lnTo>
                  <a:pt x="54584" y="417221"/>
                </a:lnTo>
                <a:lnTo>
                  <a:pt x="71903" y="4316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1077952" y="1916186"/>
            <a:ext cx="1246569" cy="536954"/>
            <a:chOff x="1077952" y="1916186"/>
            <a:chExt cx="1246569" cy="536954"/>
          </a:xfrm>
        </p:grpSpPr>
        <p:sp>
          <p:nvSpPr>
            <p:cNvPr id="62" name="Freeform 61"/>
            <p:cNvSpPr/>
            <p:nvPr/>
          </p:nvSpPr>
          <p:spPr>
            <a:xfrm>
              <a:off x="1077952" y="2010943"/>
              <a:ext cx="101240" cy="442197"/>
            </a:xfrm>
            <a:custGeom>
              <a:avLst/>
              <a:gdLst/>
              <a:ahLst/>
              <a:cxnLst/>
              <a:rect l="0" t="0" r="0" b="0"/>
              <a:pathLst>
                <a:path w="101240" h="442197">
                  <a:moveTo>
                    <a:pt x="101239" y="0"/>
                  </a:moveTo>
                  <a:lnTo>
                    <a:pt x="72558" y="53874"/>
                  </a:lnTo>
                  <a:lnTo>
                    <a:pt x="46625" y="111036"/>
                  </a:lnTo>
                  <a:lnTo>
                    <a:pt x="31353" y="164219"/>
                  </a:lnTo>
                  <a:lnTo>
                    <a:pt x="13542" y="226129"/>
                  </a:lnTo>
                  <a:lnTo>
                    <a:pt x="641" y="281060"/>
                  </a:lnTo>
                  <a:lnTo>
                    <a:pt x="0" y="336971"/>
                  </a:lnTo>
                  <a:lnTo>
                    <a:pt x="5941" y="363844"/>
                  </a:lnTo>
                  <a:lnTo>
                    <a:pt x="22440" y="397534"/>
                  </a:lnTo>
                  <a:lnTo>
                    <a:pt x="42146" y="421684"/>
                  </a:lnTo>
                  <a:lnTo>
                    <a:pt x="69654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63502" y="2347854"/>
              <a:ext cx="57718" cy="92175"/>
            </a:xfrm>
            <a:custGeom>
              <a:avLst/>
              <a:gdLst/>
              <a:ahLst/>
              <a:cxnLst/>
              <a:rect l="0" t="0" r="0" b="0"/>
              <a:pathLst>
                <a:path w="57718" h="92175">
                  <a:moveTo>
                    <a:pt x="0" y="0"/>
                  </a:moveTo>
                  <a:lnTo>
                    <a:pt x="17981" y="24047"/>
                  </a:lnTo>
                  <a:lnTo>
                    <a:pt x="41983" y="46640"/>
                  </a:lnTo>
                  <a:lnTo>
                    <a:pt x="52974" y="65183"/>
                  </a:lnTo>
                  <a:lnTo>
                    <a:pt x="57717" y="92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37285" y="1916186"/>
              <a:ext cx="187236" cy="431669"/>
            </a:xfrm>
            <a:custGeom>
              <a:avLst/>
              <a:gdLst/>
              <a:ahLst/>
              <a:cxnLst/>
              <a:rect l="0" t="0" r="0" b="0"/>
              <a:pathLst>
                <a:path w="187236" h="431669">
                  <a:moveTo>
                    <a:pt x="0" y="0"/>
                  </a:moveTo>
                  <a:lnTo>
                    <a:pt x="53875" y="37087"/>
                  </a:lnTo>
                  <a:lnTo>
                    <a:pt x="114751" y="96409"/>
                  </a:lnTo>
                  <a:lnTo>
                    <a:pt x="153816" y="156528"/>
                  </a:lnTo>
                  <a:lnTo>
                    <a:pt x="177980" y="213505"/>
                  </a:lnTo>
                  <a:lnTo>
                    <a:pt x="187235" y="267302"/>
                  </a:lnTo>
                  <a:lnTo>
                    <a:pt x="183248" y="309008"/>
                  </a:lnTo>
                  <a:lnTo>
                    <a:pt x="164185" y="365022"/>
                  </a:lnTo>
                  <a:lnTo>
                    <a:pt x="151061" y="411788"/>
                  </a:lnTo>
                  <a:lnTo>
                    <a:pt x="147398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145932" y="3073342"/>
            <a:ext cx="1315471" cy="527405"/>
            <a:chOff x="1145932" y="3073342"/>
            <a:chExt cx="1315471" cy="527405"/>
          </a:xfrm>
        </p:grpSpPr>
        <p:sp>
          <p:nvSpPr>
            <p:cNvPr id="66" name="Freeform 65"/>
            <p:cNvSpPr/>
            <p:nvPr/>
          </p:nvSpPr>
          <p:spPr>
            <a:xfrm>
              <a:off x="1145932" y="3588269"/>
              <a:ext cx="1675" cy="1949"/>
            </a:xfrm>
            <a:custGeom>
              <a:avLst/>
              <a:gdLst/>
              <a:ahLst/>
              <a:cxnLst/>
              <a:rect l="0" t="0" r="0" b="0"/>
              <a:pathLst>
                <a:path w="1675" h="1949">
                  <a:moveTo>
                    <a:pt x="0" y="0"/>
                  </a:moveTo>
                  <a:lnTo>
                    <a:pt x="1674" y="1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44419" y="3492150"/>
              <a:ext cx="17368" cy="108597"/>
            </a:xfrm>
            <a:custGeom>
              <a:avLst/>
              <a:gdLst/>
              <a:ahLst/>
              <a:cxnLst/>
              <a:rect l="0" t="0" r="0" b="0"/>
              <a:pathLst>
                <a:path w="17368" h="108597">
                  <a:moveTo>
                    <a:pt x="0" y="0"/>
                  </a:moveTo>
                  <a:lnTo>
                    <a:pt x="1034" y="1034"/>
                  </a:lnTo>
                  <a:lnTo>
                    <a:pt x="15635" y="32402"/>
                  </a:lnTo>
                  <a:lnTo>
                    <a:pt x="17367" y="57964"/>
                  </a:lnTo>
                  <a:lnTo>
                    <a:pt x="11765" y="89304"/>
                  </a:lnTo>
                  <a:lnTo>
                    <a:pt x="3311" y="108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04761" y="3073342"/>
              <a:ext cx="156642" cy="411591"/>
            </a:xfrm>
            <a:custGeom>
              <a:avLst/>
              <a:gdLst/>
              <a:ahLst/>
              <a:cxnLst/>
              <a:rect l="0" t="0" r="0" b="0"/>
              <a:pathLst>
                <a:path w="156642" h="411591">
                  <a:moveTo>
                    <a:pt x="0" y="0"/>
                  </a:moveTo>
                  <a:lnTo>
                    <a:pt x="37488" y="37487"/>
                  </a:lnTo>
                  <a:lnTo>
                    <a:pt x="87763" y="94998"/>
                  </a:lnTo>
                  <a:lnTo>
                    <a:pt x="129578" y="149391"/>
                  </a:lnTo>
                  <a:lnTo>
                    <a:pt x="151261" y="201154"/>
                  </a:lnTo>
                  <a:lnTo>
                    <a:pt x="156641" y="238234"/>
                  </a:lnTo>
                  <a:lnTo>
                    <a:pt x="147156" y="298251"/>
                  </a:lnTo>
                  <a:lnTo>
                    <a:pt x="134099" y="352417"/>
                  </a:lnTo>
                  <a:lnTo>
                    <a:pt x="106265" y="411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192281" y="4285098"/>
            <a:ext cx="1574055" cy="684353"/>
            <a:chOff x="1192281" y="4285098"/>
            <a:chExt cx="1574055" cy="684353"/>
          </a:xfrm>
        </p:grpSpPr>
        <p:sp>
          <p:nvSpPr>
            <p:cNvPr id="70" name="Freeform 69"/>
            <p:cNvSpPr/>
            <p:nvPr/>
          </p:nvSpPr>
          <p:spPr>
            <a:xfrm>
              <a:off x="1192281" y="4379205"/>
              <a:ext cx="134310" cy="516547"/>
            </a:xfrm>
            <a:custGeom>
              <a:avLst/>
              <a:gdLst/>
              <a:ahLst/>
              <a:cxnLst/>
              <a:rect l="0" t="0" r="0" b="0"/>
              <a:pathLst>
                <a:path w="134310" h="516547">
                  <a:moveTo>
                    <a:pt x="134309" y="11178"/>
                  </a:moveTo>
                  <a:lnTo>
                    <a:pt x="123131" y="0"/>
                  </a:lnTo>
                  <a:lnTo>
                    <a:pt x="118668" y="216"/>
                  </a:lnTo>
                  <a:lnTo>
                    <a:pt x="114523" y="3870"/>
                  </a:lnTo>
                  <a:lnTo>
                    <a:pt x="61202" y="65333"/>
                  </a:lnTo>
                  <a:lnTo>
                    <a:pt x="33202" y="127124"/>
                  </a:lnTo>
                  <a:lnTo>
                    <a:pt x="15074" y="179652"/>
                  </a:lnTo>
                  <a:lnTo>
                    <a:pt x="2135" y="231327"/>
                  </a:lnTo>
                  <a:lnTo>
                    <a:pt x="0" y="279698"/>
                  </a:lnTo>
                  <a:lnTo>
                    <a:pt x="6256" y="329906"/>
                  </a:lnTo>
                  <a:lnTo>
                    <a:pt x="18851" y="389385"/>
                  </a:lnTo>
                  <a:lnTo>
                    <a:pt x="26843" y="415576"/>
                  </a:lnTo>
                  <a:lnTo>
                    <a:pt x="64544" y="473795"/>
                  </a:lnTo>
                  <a:lnTo>
                    <a:pt x="86040" y="502079"/>
                  </a:lnTo>
                  <a:lnTo>
                    <a:pt x="92195" y="516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79357" y="4822052"/>
              <a:ext cx="46236" cy="147399"/>
            </a:xfrm>
            <a:custGeom>
              <a:avLst/>
              <a:gdLst/>
              <a:ahLst/>
              <a:cxnLst/>
              <a:rect l="0" t="0" r="0" b="0"/>
              <a:pathLst>
                <a:path w="46236" h="147399">
                  <a:moveTo>
                    <a:pt x="0" y="0"/>
                  </a:moveTo>
                  <a:lnTo>
                    <a:pt x="25194" y="53875"/>
                  </a:lnTo>
                  <a:lnTo>
                    <a:pt x="45244" y="105447"/>
                  </a:lnTo>
                  <a:lnTo>
                    <a:pt x="46235" y="123294"/>
                  </a:lnTo>
                  <a:lnTo>
                    <a:pt x="42114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74197" y="4285098"/>
              <a:ext cx="292139" cy="610654"/>
            </a:xfrm>
            <a:custGeom>
              <a:avLst/>
              <a:gdLst/>
              <a:ahLst/>
              <a:cxnLst/>
              <a:rect l="0" t="0" r="0" b="0"/>
              <a:pathLst>
                <a:path w="292139" h="610654">
                  <a:moveTo>
                    <a:pt x="0" y="0"/>
                  </a:moveTo>
                  <a:lnTo>
                    <a:pt x="25216" y="22877"/>
                  </a:lnTo>
                  <a:lnTo>
                    <a:pt x="83547" y="63791"/>
                  </a:lnTo>
                  <a:lnTo>
                    <a:pt x="138910" y="112340"/>
                  </a:lnTo>
                  <a:lnTo>
                    <a:pt x="178217" y="157198"/>
                  </a:lnTo>
                  <a:lnTo>
                    <a:pt x="217025" y="213796"/>
                  </a:lnTo>
                  <a:lnTo>
                    <a:pt x="244276" y="269877"/>
                  </a:lnTo>
                  <a:lnTo>
                    <a:pt x="263841" y="317829"/>
                  </a:lnTo>
                  <a:lnTo>
                    <a:pt x="285823" y="380846"/>
                  </a:lnTo>
                  <a:lnTo>
                    <a:pt x="292138" y="429738"/>
                  </a:lnTo>
                  <a:lnTo>
                    <a:pt x="288421" y="481269"/>
                  </a:lnTo>
                  <a:lnTo>
                    <a:pt x="276684" y="534273"/>
                  </a:lnTo>
                  <a:lnTo>
                    <a:pt x="257313" y="596380"/>
                  </a:lnTo>
                  <a:lnTo>
                    <a:pt x="252683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255666" y="1550497"/>
            <a:ext cx="240432" cy="333526"/>
            <a:chOff x="5255666" y="1550497"/>
            <a:chExt cx="240432" cy="333526"/>
          </a:xfrm>
        </p:grpSpPr>
        <p:sp>
          <p:nvSpPr>
            <p:cNvPr id="74" name="Freeform 73"/>
            <p:cNvSpPr/>
            <p:nvPr/>
          </p:nvSpPr>
          <p:spPr>
            <a:xfrm>
              <a:off x="5440094" y="1821430"/>
              <a:ext cx="56004" cy="62593"/>
            </a:xfrm>
            <a:custGeom>
              <a:avLst/>
              <a:gdLst/>
              <a:ahLst/>
              <a:cxnLst/>
              <a:rect l="0" t="0" r="0" b="0"/>
              <a:pathLst>
                <a:path w="56004" h="62593">
                  <a:moveTo>
                    <a:pt x="34724" y="21057"/>
                  </a:moveTo>
                  <a:lnTo>
                    <a:pt x="17957" y="15467"/>
                  </a:lnTo>
                  <a:lnTo>
                    <a:pt x="11848" y="17330"/>
                  </a:lnTo>
                  <a:lnTo>
                    <a:pt x="6605" y="22082"/>
                  </a:lnTo>
                  <a:lnTo>
                    <a:pt x="1940" y="28759"/>
                  </a:lnTo>
                  <a:lnTo>
                    <a:pt x="0" y="36720"/>
                  </a:lnTo>
                  <a:lnTo>
                    <a:pt x="964" y="54924"/>
                  </a:lnTo>
                  <a:lnTo>
                    <a:pt x="6368" y="60013"/>
                  </a:lnTo>
                  <a:lnTo>
                    <a:pt x="14650" y="62235"/>
                  </a:lnTo>
                  <a:lnTo>
                    <a:pt x="24851" y="62547"/>
                  </a:lnTo>
                  <a:lnTo>
                    <a:pt x="42425" y="56654"/>
                  </a:lnTo>
                  <a:lnTo>
                    <a:pt x="50386" y="51807"/>
                  </a:lnTo>
                  <a:lnTo>
                    <a:pt x="54524" y="45067"/>
                  </a:lnTo>
                  <a:lnTo>
                    <a:pt x="56003" y="28218"/>
                  </a:lnTo>
                  <a:lnTo>
                    <a:pt x="52419" y="21152"/>
                  </a:lnTo>
                  <a:lnTo>
                    <a:pt x="39079" y="10180"/>
                  </a:lnTo>
                  <a:lnTo>
                    <a:pt x="31778" y="9127"/>
                  </a:lnTo>
                  <a:lnTo>
                    <a:pt x="24572" y="10764"/>
                  </a:lnTo>
                  <a:lnTo>
                    <a:pt x="17427" y="14195"/>
                  </a:lnTo>
                  <a:lnTo>
                    <a:pt x="12665" y="21161"/>
                  </a:lnTo>
                  <a:lnTo>
                    <a:pt x="7372" y="41380"/>
                  </a:lnTo>
                  <a:lnTo>
                    <a:pt x="9471" y="49813"/>
                  </a:lnTo>
                  <a:lnTo>
                    <a:pt x="14379" y="56606"/>
                  </a:lnTo>
                  <a:lnTo>
                    <a:pt x="21161" y="62303"/>
                  </a:lnTo>
                  <a:lnTo>
                    <a:pt x="26852" y="62592"/>
                  </a:lnTo>
                  <a:lnTo>
                    <a:pt x="31816" y="59276"/>
                  </a:lnTo>
                  <a:lnTo>
                    <a:pt x="40450" y="46232"/>
                  </a:lnTo>
                  <a:lnTo>
                    <a:pt x="48188" y="28736"/>
                  </a:lnTo>
                  <a:lnTo>
                    <a:pt x="47209" y="21497"/>
                  </a:lnTo>
                  <a:lnTo>
                    <a:pt x="43048" y="15501"/>
                  </a:lnTo>
                  <a:lnTo>
                    <a:pt x="30235" y="6889"/>
                  </a:lnTo>
                  <a:lnTo>
                    <a:pt x="31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55666" y="1550497"/>
              <a:ext cx="208625" cy="207763"/>
            </a:xfrm>
            <a:custGeom>
              <a:avLst/>
              <a:gdLst/>
              <a:ahLst/>
              <a:cxnLst/>
              <a:rect l="0" t="0" r="0" b="0"/>
              <a:pathLst>
                <a:path w="208625" h="207763">
                  <a:moveTo>
                    <a:pt x="40168" y="207762"/>
                  </a:moveTo>
                  <a:lnTo>
                    <a:pt x="23379" y="145481"/>
                  </a:lnTo>
                  <a:lnTo>
                    <a:pt x="14084" y="83155"/>
                  </a:lnTo>
                  <a:lnTo>
                    <a:pt x="973" y="25886"/>
                  </a:lnTo>
                  <a:lnTo>
                    <a:pt x="0" y="12812"/>
                  </a:lnTo>
                  <a:lnTo>
                    <a:pt x="2861" y="5265"/>
                  </a:lnTo>
                  <a:lnTo>
                    <a:pt x="8277" y="1404"/>
                  </a:lnTo>
                  <a:lnTo>
                    <a:pt x="15398" y="0"/>
                  </a:lnTo>
                  <a:lnTo>
                    <a:pt x="32669" y="4679"/>
                  </a:lnTo>
                  <a:lnTo>
                    <a:pt x="59003" y="20467"/>
                  </a:lnTo>
                  <a:lnTo>
                    <a:pt x="118460" y="74487"/>
                  </a:lnTo>
                  <a:lnTo>
                    <a:pt x="176383" y="123539"/>
                  </a:lnTo>
                  <a:lnTo>
                    <a:pt x="208624" y="1551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95834" y="1621388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34816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270929" y="600124"/>
            <a:ext cx="925450" cy="621182"/>
            <a:chOff x="1270929" y="600124"/>
            <a:chExt cx="925450" cy="621182"/>
          </a:xfrm>
        </p:grpSpPr>
        <p:sp>
          <p:nvSpPr>
            <p:cNvPr id="78" name="Freeform 77"/>
            <p:cNvSpPr/>
            <p:nvPr/>
          </p:nvSpPr>
          <p:spPr>
            <a:xfrm>
              <a:off x="1270929" y="778458"/>
              <a:ext cx="24077" cy="284921"/>
            </a:xfrm>
            <a:custGeom>
              <a:avLst/>
              <a:gdLst/>
              <a:ahLst/>
              <a:cxnLst/>
              <a:rect l="0" t="0" r="0" b="0"/>
              <a:pathLst>
                <a:path w="24077" h="284921">
                  <a:moveTo>
                    <a:pt x="13547" y="11179"/>
                  </a:moveTo>
                  <a:lnTo>
                    <a:pt x="2369" y="0"/>
                  </a:lnTo>
                  <a:lnTo>
                    <a:pt x="246" y="217"/>
                  </a:lnTo>
                  <a:lnTo>
                    <a:pt x="0" y="3871"/>
                  </a:lnTo>
                  <a:lnTo>
                    <a:pt x="11087" y="65953"/>
                  </a:lnTo>
                  <a:lnTo>
                    <a:pt x="13061" y="120394"/>
                  </a:lnTo>
                  <a:lnTo>
                    <a:pt x="14621" y="176208"/>
                  </a:lnTo>
                  <a:lnTo>
                    <a:pt x="21862" y="232294"/>
                  </a:lnTo>
                  <a:lnTo>
                    <a:pt x="24076" y="284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00331" y="1021264"/>
              <a:ext cx="66585" cy="200042"/>
            </a:xfrm>
            <a:custGeom>
              <a:avLst/>
              <a:gdLst/>
              <a:ahLst/>
              <a:cxnLst/>
              <a:rect l="0" t="0" r="0" b="0"/>
              <a:pathLst>
                <a:path w="66585" h="200042">
                  <a:moveTo>
                    <a:pt x="0" y="0"/>
                  </a:moveTo>
                  <a:lnTo>
                    <a:pt x="16811" y="19150"/>
                  </a:lnTo>
                  <a:lnTo>
                    <a:pt x="49498" y="78806"/>
                  </a:lnTo>
                  <a:lnTo>
                    <a:pt x="64709" y="114207"/>
                  </a:lnTo>
                  <a:lnTo>
                    <a:pt x="66584" y="136156"/>
                  </a:lnTo>
                  <a:lnTo>
                    <a:pt x="55137" y="190620"/>
                  </a:lnTo>
                  <a:lnTo>
                    <a:pt x="5264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58300" y="726466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2724" y="37478"/>
                  </a:lnTo>
                  <a:lnTo>
                    <a:pt x="5373" y="88901"/>
                  </a:lnTo>
                  <a:lnTo>
                    <a:pt x="8297" y="138053"/>
                  </a:lnTo>
                  <a:lnTo>
                    <a:pt x="10088" y="198542"/>
                  </a:lnTo>
                  <a:lnTo>
                    <a:pt x="10442" y="25589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95003" y="789637"/>
              <a:ext cx="194884" cy="132733"/>
            </a:xfrm>
            <a:custGeom>
              <a:avLst/>
              <a:gdLst/>
              <a:ahLst/>
              <a:cxnLst/>
              <a:rect l="0" t="0" r="0" b="0"/>
              <a:pathLst>
                <a:path w="194884" h="132733">
                  <a:moveTo>
                    <a:pt x="194883" y="42114"/>
                  </a:moveTo>
                  <a:lnTo>
                    <a:pt x="150920" y="62357"/>
                  </a:lnTo>
                  <a:lnTo>
                    <a:pt x="95749" y="108952"/>
                  </a:lnTo>
                  <a:lnTo>
                    <a:pt x="77124" y="122902"/>
                  </a:lnTo>
                  <a:lnTo>
                    <a:pt x="54028" y="130662"/>
                  </a:lnTo>
                  <a:lnTo>
                    <a:pt x="41318" y="132732"/>
                  </a:lnTo>
                  <a:lnTo>
                    <a:pt x="20957" y="128792"/>
                  </a:lnTo>
                  <a:lnTo>
                    <a:pt x="12251" y="124466"/>
                  </a:lnTo>
                  <a:lnTo>
                    <a:pt x="6448" y="116902"/>
                  </a:lnTo>
                  <a:lnTo>
                    <a:pt x="0" y="96020"/>
                  </a:lnTo>
                  <a:lnTo>
                    <a:pt x="1959" y="57956"/>
                  </a:lnTo>
                  <a:lnTo>
                    <a:pt x="158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63585" y="600124"/>
              <a:ext cx="132794" cy="463255"/>
            </a:xfrm>
            <a:custGeom>
              <a:avLst/>
              <a:gdLst/>
              <a:ahLst/>
              <a:cxnLst/>
              <a:rect l="0" t="0" r="0" b="0"/>
              <a:pathLst>
                <a:path w="132794" h="463255">
                  <a:moveTo>
                    <a:pt x="0" y="0"/>
                  </a:moveTo>
                  <a:lnTo>
                    <a:pt x="34897" y="58617"/>
                  </a:lnTo>
                  <a:lnTo>
                    <a:pt x="72014" y="111621"/>
                  </a:lnTo>
                  <a:lnTo>
                    <a:pt x="96157" y="163338"/>
                  </a:lnTo>
                  <a:lnTo>
                    <a:pt x="123109" y="223597"/>
                  </a:lnTo>
                  <a:lnTo>
                    <a:pt x="132793" y="272012"/>
                  </a:lnTo>
                  <a:lnTo>
                    <a:pt x="130073" y="328990"/>
                  </a:lnTo>
                  <a:lnTo>
                    <a:pt x="121858" y="384738"/>
                  </a:lnTo>
                  <a:lnTo>
                    <a:pt x="106426" y="421532"/>
                  </a:lnTo>
                  <a:lnTo>
                    <a:pt x="7370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5005665" y="2450466"/>
            <a:ext cx="82611" cy="92370"/>
          </a:xfrm>
          <a:custGeom>
            <a:avLst/>
            <a:gdLst/>
            <a:ahLst/>
            <a:cxnLst/>
            <a:rect l="0" t="0" r="0" b="0"/>
            <a:pathLst>
              <a:path w="82611" h="92370">
                <a:moveTo>
                  <a:pt x="69070" y="13202"/>
                </a:moveTo>
                <a:lnTo>
                  <a:pt x="57892" y="2024"/>
                </a:lnTo>
                <a:lnTo>
                  <a:pt x="52259" y="1070"/>
                </a:lnTo>
                <a:lnTo>
                  <a:pt x="46165" y="2775"/>
                </a:lnTo>
                <a:lnTo>
                  <a:pt x="39762" y="6250"/>
                </a:lnTo>
                <a:lnTo>
                  <a:pt x="29528" y="19471"/>
                </a:lnTo>
                <a:lnTo>
                  <a:pt x="25162" y="27910"/>
                </a:lnTo>
                <a:lnTo>
                  <a:pt x="25760" y="32366"/>
                </a:lnTo>
                <a:lnTo>
                  <a:pt x="29668" y="34167"/>
                </a:lnTo>
                <a:lnTo>
                  <a:pt x="35783" y="34198"/>
                </a:lnTo>
                <a:lnTo>
                  <a:pt x="48817" y="27992"/>
                </a:lnTo>
                <a:lnTo>
                  <a:pt x="57729" y="22115"/>
                </a:lnTo>
                <a:lnTo>
                  <a:pt x="53892" y="27302"/>
                </a:lnTo>
                <a:lnTo>
                  <a:pt x="38577" y="43376"/>
                </a:lnTo>
                <a:lnTo>
                  <a:pt x="37043" y="49696"/>
                </a:lnTo>
                <a:lnTo>
                  <a:pt x="38360" y="56249"/>
                </a:lnTo>
                <a:lnTo>
                  <a:pt x="41578" y="62957"/>
                </a:lnTo>
                <a:lnTo>
                  <a:pt x="47233" y="66259"/>
                </a:lnTo>
                <a:lnTo>
                  <a:pt x="62874" y="66809"/>
                </a:lnTo>
                <a:lnTo>
                  <a:pt x="69619" y="62978"/>
                </a:lnTo>
                <a:lnTo>
                  <a:pt x="80233" y="49363"/>
                </a:lnTo>
                <a:lnTo>
                  <a:pt x="82610" y="31613"/>
                </a:lnTo>
                <a:lnTo>
                  <a:pt x="81607" y="21967"/>
                </a:lnTo>
                <a:lnTo>
                  <a:pt x="77428" y="14366"/>
                </a:lnTo>
                <a:lnTo>
                  <a:pt x="63426" y="2801"/>
                </a:lnTo>
                <a:lnTo>
                  <a:pt x="45505" y="0"/>
                </a:lnTo>
                <a:lnTo>
                  <a:pt x="35812" y="891"/>
                </a:lnTo>
                <a:lnTo>
                  <a:pt x="18805" y="11240"/>
                </a:lnTo>
                <a:lnTo>
                  <a:pt x="10993" y="18913"/>
                </a:lnTo>
                <a:lnTo>
                  <a:pt x="2314" y="39917"/>
                </a:lnTo>
                <a:lnTo>
                  <a:pt x="0" y="52069"/>
                </a:lnTo>
                <a:lnTo>
                  <a:pt x="3667" y="71810"/>
                </a:lnTo>
                <a:lnTo>
                  <a:pt x="7921" y="80350"/>
                </a:lnTo>
                <a:lnTo>
                  <a:pt x="15436" y="86044"/>
                </a:lnTo>
                <a:lnTo>
                  <a:pt x="36264" y="92369"/>
                </a:lnTo>
                <a:lnTo>
                  <a:pt x="46030" y="90547"/>
                </a:lnTo>
                <a:lnTo>
                  <a:pt x="63120" y="79163"/>
                </a:lnTo>
                <a:lnTo>
                  <a:pt x="80305" y="53023"/>
                </a:lnTo>
                <a:lnTo>
                  <a:pt x="81240" y="44429"/>
                </a:lnTo>
                <a:lnTo>
                  <a:pt x="76039" y="28640"/>
                </a:lnTo>
                <a:lnTo>
                  <a:pt x="70206" y="24664"/>
                </a:lnTo>
                <a:lnTo>
                  <a:pt x="54368" y="23365"/>
                </a:lnTo>
                <a:lnTo>
                  <a:pt x="38749" y="29807"/>
                </a:lnTo>
                <a:lnTo>
                  <a:pt x="31309" y="34801"/>
                </a:lnTo>
                <a:lnTo>
                  <a:pt x="27518" y="41639"/>
                </a:lnTo>
                <a:lnTo>
                  <a:pt x="26426" y="58596"/>
                </a:lnTo>
                <a:lnTo>
                  <a:pt x="31282" y="64522"/>
                </a:lnTo>
                <a:lnTo>
                  <a:pt x="49156" y="71106"/>
                </a:lnTo>
                <a:lnTo>
                  <a:pt x="56964" y="69352"/>
                </a:lnTo>
                <a:lnTo>
                  <a:pt x="63339" y="64673"/>
                </a:lnTo>
                <a:lnTo>
                  <a:pt x="71203" y="53626"/>
                </a:lnTo>
                <a:lnTo>
                  <a:pt x="71662" y="50679"/>
                </a:lnTo>
                <a:lnTo>
                  <a:pt x="69070" y="4478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4813458" y="2097366"/>
            <a:ext cx="240222" cy="244203"/>
          </a:xfrm>
          <a:custGeom>
            <a:avLst/>
            <a:gdLst/>
            <a:ahLst/>
            <a:cxnLst/>
            <a:rect l="0" t="0" r="0" b="0"/>
            <a:pathLst>
              <a:path w="240222" h="244203">
                <a:moveTo>
                  <a:pt x="134936" y="8333"/>
                </a:moveTo>
                <a:lnTo>
                  <a:pt x="97458" y="0"/>
                </a:lnTo>
                <a:lnTo>
                  <a:pt x="73825" y="1120"/>
                </a:lnTo>
                <a:lnTo>
                  <a:pt x="41959" y="14905"/>
                </a:lnTo>
                <a:lnTo>
                  <a:pt x="24983" y="27241"/>
                </a:lnTo>
                <a:lnTo>
                  <a:pt x="7860" y="52930"/>
                </a:lnTo>
                <a:lnTo>
                  <a:pt x="0" y="101457"/>
                </a:lnTo>
                <a:lnTo>
                  <a:pt x="1567" y="152983"/>
                </a:lnTo>
                <a:lnTo>
                  <a:pt x="12751" y="186503"/>
                </a:lnTo>
                <a:lnTo>
                  <a:pt x="37490" y="229271"/>
                </a:lnTo>
                <a:lnTo>
                  <a:pt x="46575" y="236343"/>
                </a:lnTo>
                <a:lnTo>
                  <a:pt x="69148" y="244202"/>
                </a:lnTo>
                <a:lnTo>
                  <a:pt x="79379" y="243958"/>
                </a:lnTo>
                <a:lnTo>
                  <a:pt x="96986" y="237447"/>
                </a:lnTo>
                <a:lnTo>
                  <a:pt x="156042" y="201220"/>
                </a:lnTo>
                <a:lnTo>
                  <a:pt x="215519" y="148571"/>
                </a:lnTo>
                <a:lnTo>
                  <a:pt x="226512" y="140851"/>
                </a:lnTo>
                <a:lnTo>
                  <a:pt x="240221" y="13467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1332913" y="1982284"/>
            <a:ext cx="785861" cy="351064"/>
            <a:chOff x="1332913" y="1982284"/>
            <a:chExt cx="785861" cy="351064"/>
          </a:xfrm>
        </p:grpSpPr>
        <p:sp>
          <p:nvSpPr>
            <p:cNvPr id="86" name="Freeform 85"/>
            <p:cNvSpPr/>
            <p:nvPr/>
          </p:nvSpPr>
          <p:spPr>
            <a:xfrm>
              <a:off x="1332913" y="2042528"/>
              <a:ext cx="222019" cy="290820"/>
            </a:xfrm>
            <a:custGeom>
              <a:avLst/>
              <a:gdLst/>
              <a:ahLst/>
              <a:cxnLst/>
              <a:rect l="0" t="0" r="0" b="0"/>
              <a:pathLst>
                <a:path w="222019" h="290820">
                  <a:moveTo>
                    <a:pt x="162133" y="10529"/>
                  </a:moveTo>
                  <a:lnTo>
                    <a:pt x="145366" y="4939"/>
                  </a:lnTo>
                  <a:lnTo>
                    <a:pt x="112581" y="7053"/>
                  </a:lnTo>
                  <a:lnTo>
                    <a:pt x="92927" y="15223"/>
                  </a:lnTo>
                  <a:lnTo>
                    <a:pt x="39564" y="59936"/>
                  </a:lnTo>
                  <a:lnTo>
                    <a:pt x="23911" y="86389"/>
                  </a:lnTo>
                  <a:lnTo>
                    <a:pt x="886" y="147589"/>
                  </a:lnTo>
                  <a:lnTo>
                    <a:pt x="0" y="168540"/>
                  </a:lnTo>
                  <a:lnTo>
                    <a:pt x="8964" y="210587"/>
                  </a:lnTo>
                  <a:lnTo>
                    <a:pt x="24203" y="236571"/>
                  </a:lnTo>
                  <a:lnTo>
                    <a:pt x="60290" y="273468"/>
                  </a:lnTo>
                  <a:lnTo>
                    <a:pt x="69672" y="280578"/>
                  </a:lnTo>
                  <a:lnTo>
                    <a:pt x="92573" y="288478"/>
                  </a:lnTo>
                  <a:lnTo>
                    <a:pt x="117180" y="290819"/>
                  </a:lnTo>
                  <a:lnTo>
                    <a:pt x="139814" y="287960"/>
                  </a:lnTo>
                  <a:lnTo>
                    <a:pt x="172288" y="274185"/>
                  </a:lnTo>
                  <a:lnTo>
                    <a:pt x="187313" y="258730"/>
                  </a:lnTo>
                  <a:lnTo>
                    <a:pt x="214213" y="199648"/>
                  </a:lnTo>
                  <a:lnTo>
                    <a:pt x="222018" y="165220"/>
                  </a:lnTo>
                  <a:lnTo>
                    <a:pt x="221211" y="128503"/>
                  </a:lnTo>
                  <a:lnTo>
                    <a:pt x="214453" y="66749"/>
                  </a:lnTo>
                  <a:lnTo>
                    <a:pt x="209563" y="43704"/>
                  </a:lnTo>
                  <a:lnTo>
                    <a:pt x="197251" y="24883"/>
                  </a:lnTo>
                  <a:lnTo>
                    <a:pt x="189055" y="16589"/>
                  </a:lnTo>
                  <a:lnTo>
                    <a:pt x="167469" y="7373"/>
                  </a:lnTo>
                  <a:lnTo>
                    <a:pt x="1094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89844" y="2110638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0" y="5589"/>
                  </a:moveTo>
                  <a:lnTo>
                    <a:pt x="16768" y="0"/>
                  </a:lnTo>
                  <a:lnTo>
                    <a:pt x="75446" y="4045"/>
                  </a:lnTo>
                  <a:lnTo>
                    <a:pt x="115814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979357" y="1982284"/>
              <a:ext cx="139417" cy="312929"/>
            </a:xfrm>
            <a:custGeom>
              <a:avLst/>
              <a:gdLst/>
              <a:ahLst/>
              <a:cxnLst/>
              <a:rect l="0" t="0" r="0" b="0"/>
              <a:pathLst>
                <a:path w="139417" h="312929">
                  <a:moveTo>
                    <a:pt x="0" y="18130"/>
                  </a:moveTo>
                  <a:lnTo>
                    <a:pt x="11179" y="6952"/>
                  </a:lnTo>
                  <a:lnTo>
                    <a:pt x="29145" y="1464"/>
                  </a:lnTo>
                  <a:lnTo>
                    <a:pt x="40487" y="0"/>
                  </a:lnTo>
                  <a:lnTo>
                    <a:pt x="62448" y="4613"/>
                  </a:lnTo>
                  <a:lnTo>
                    <a:pt x="73217" y="9119"/>
                  </a:lnTo>
                  <a:lnTo>
                    <a:pt x="80397" y="16802"/>
                  </a:lnTo>
                  <a:lnTo>
                    <a:pt x="88375" y="37817"/>
                  </a:lnTo>
                  <a:lnTo>
                    <a:pt x="88801" y="59635"/>
                  </a:lnTo>
                  <a:lnTo>
                    <a:pt x="87276" y="70367"/>
                  </a:lnTo>
                  <a:lnTo>
                    <a:pt x="76224" y="88530"/>
                  </a:lnTo>
                  <a:lnTo>
                    <a:pt x="61954" y="105571"/>
                  </a:lnTo>
                  <a:lnTo>
                    <a:pt x="51712" y="124843"/>
                  </a:lnTo>
                  <a:lnTo>
                    <a:pt x="52022" y="132556"/>
                  </a:lnTo>
                  <a:lnTo>
                    <a:pt x="55738" y="138868"/>
                  </a:lnTo>
                  <a:lnTo>
                    <a:pt x="96551" y="168517"/>
                  </a:lnTo>
                  <a:lnTo>
                    <a:pt x="116611" y="177776"/>
                  </a:lnTo>
                  <a:lnTo>
                    <a:pt x="130986" y="192029"/>
                  </a:lnTo>
                  <a:lnTo>
                    <a:pt x="136457" y="200743"/>
                  </a:lnTo>
                  <a:lnTo>
                    <a:pt x="139416" y="219784"/>
                  </a:lnTo>
                  <a:lnTo>
                    <a:pt x="138568" y="229775"/>
                  </a:lnTo>
                  <a:lnTo>
                    <a:pt x="128266" y="247115"/>
                  </a:lnTo>
                  <a:lnTo>
                    <a:pt x="93057" y="277311"/>
                  </a:lnTo>
                  <a:lnTo>
                    <a:pt x="39796" y="306620"/>
                  </a:lnTo>
                  <a:lnTo>
                    <a:pt x="21057" y="312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766843" y="2947979"/>
            <a:ext cx="213344" cy="221099"/>
            <a:chOff x="5766843" y="2947979"/>
            <a:chExt cx="213344" cy="221099"/>
          </a:xfrm>
        </p:grpSpPr>
        <p:sp>
          <p:nvSpPr>
            <p:cNvPr id="90" name="Freeform 89"/>
            <p:cNvSpPr/>
            <p:nvPr/>
          </p:nvSpPr>
          <p:spPr>
            <a:xfrm>
              <a:off x="5766843" y="3110398"/>
              <a:ext cx="13303" cy="27095"/>
            </a:xfrm>
            <a:custGeom>
              <a:avLst/>
              <a:gdLst/>
              <a:ahLst/>
              <a:cxnLst/>
              <a:rect l="0" t="0" r="0" b="0"/>
              <a:pathLst>
                <a:path w="13303" h="27095">
                  <a:moveTo>
                    <a:pt x="13302" y="27094"/>
                  </a:moveTo>
                  <a:lnTo>
                    <a:pt x="13302" y="4737"/>
                  </a:lnTo>
                  <a:lnTo>
                    <a:pt x="10962" y="491"/>
                  </a:lnTo>
                  <a:lnTo>
                    <a:pt x="7063" y="0"/>
                  </a:lnTo>
                  <a:lnTo>
                    <a:pt x="2123" y="2012"/>
                  </a:lnTo>
                  <a:lnTo>
                    <a:pt x="0" y="6863"/>
                  </a:lnTo>
                  <a:lnTo>
                    <a:pt x="761" y="21612"/>
                  </a:lnTo>
                  <a:lnTo>
                    <a:pt x="2602" y="23439"/>
                  </a:lnTo>
                  <a:lnTo>
                    <a:pt x="4998" y="21148"/>
                  </a:lnTo>
                  <a:lnTo>
                    <a:pt x="8442" y="15093"/>
                  </a:lnTo>
                  <a:lnTo>
                    <a:pt x="2773" y="27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40053" y="3053264"/>
              <a:ext cx="140134" cy="115814"/>
            </a:xfrm>
            <a:custGeom>
              <a:avLst/>
              <a:gdLst/>
              <a:ahLst/>
              <a:cxnLst/>
              <a:rect l="0" t="0" r="0" b="0"/>
              <a:pathLst>
                <a:path w="140134" h="115814">
                  <a:moveTo>
                    <a:pt x="34848" y="0"/>
                  </a:moveTo>
                  <a:lnTo>
                    <a:pt x="2064" y="53027"/>
                  </a:lnTo>
                  <a:lnTo>
                    <a:pt x="0" y="73870"/>
                  </a:lnTo>
                  <a:lnTo>
                    <a:pt x="1088" y="84342"/>
                  </a:lnTo>
                  <a:lnTo>
                    <a:pt x="5322" y="92493"/>
                  </a:lnTo>
                  <a:lnTo>
                    <a:pt x="19386" y="104669"/>
                  </a:lnTo>
                  <a:lnTo>
                    <a:pt x="40454" y="110860"/>
                  </a:lnTo>
                  <a:lnTo>
                    <a:pt x="103437" y="115161"/>
                  </a:lnTo>
                  <a:lnTo>
                    <a:pt x="140133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64373" y="3021678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0" y="10529"/>
                  </a:moveTo>
                  <a:lnTo>
                    <a:pt x="58617" y="10529"/>
                  </a:lnTo>
                  <a:lnTo>
                    <a:pt x="75965" y="740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74901" y="294797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0" y="10528"/>
                  </a:moveTo>
                  <a:lnTo>
                    <a:pt x="58617" y="146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1137317" y="3179606"/>
            <a:ext cx="73461" cy="463255"/>
          </a:xfrm>
          <a:custGeom>
            <a:avLst/>
            <a:gdLst/>
            <a:ahLst/>
            <a:cxnLst/>
            <a:rect l="0" t="0" r="0" b="0"/>
            <a:pathLst>
              <a:path w="73461" h="463255">
                <a:moveTo>
                  <a:pt x="73460" y="0"/>
                </a:moveTo>
                <a:lnTo>
                  <a:pt x="37543" y="53875"/>
                </a:lnTo>
                <a:lnTo>
                  <a:pt x="19404" y="85763"/>
                </a:lnTo>
                <a:lnTo>
                  <a:pt x="8970" y="140986"/>
                </a:lnTo>
                <a:lnTo>
                  <a:pt x="2489" y="190732"/>
                </a:lnTo>
                <a:lnTo>
                  <a:pt x="569" y="239397"/>
                </a:lnTo>
                <a:lnTo>
                  <a:pt x="0" y="286571"/>
                </a:lnTo>
                <a:lnTo>
                  <a:pt x="5397" y="343735"/>
                </a:lnTo>
                <a:lnTo>
                  <a:pt x="21097" y="402714"/>
                </a:lnTo>
                <a:lnTo>
                  <a:pt x="29131" y="426989"/>
                </a:lnTo>
                <a:lnTo>
                  <a:pt x="52403" y="4632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1305533" y="3137492"/>
            <a:ext cx="368499" cy="347441"/>
            <a:chOff x="1305533" y="3137492"/>
            <a:chExt cx="368499" cy="347441"/>
          </a:xfrm>
        </p:grpSpPr>
        <p:sp>
          <p:nvSpPr>
            <p:cNvPr id="96" name="Freeform 95"/>
            <p:cNvSpPr/>
            <p:nvPr/>
          </p:nvSpPr>
          <p:spPr>
            <a:xfrm>
              <a:off x="1305533" y="332700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0" y="21057"/>
                  </a:moveTo>
                  <a:lnTo>
                    <a:pt x="42692" y="17937"/>
                  </a:lnTo>
                  <a:lnTo>
                    <a:pt x="103238" y="11504"/>
                  </a:lnTo>
                  <a:lnTo>
                    <a:pt x="140814" y="964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568746" y="3190134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63171" y="0"/>
                  </a:moveTo>
                  <a:lnTo>
                    <a:pt x="57582" y="58617"/>
                  </a:lnTo>
                  <a:lnTo>
                    <a:pt x="44959" y="118334"/>
                  </a:lnTo>
                  <a:lnTo>
                    <a:pt x="41039" y="145010"/>
                  </a:lnTo>
                  <a:lnTo>
                    <a:pt x="22577" y="200263"/>
                  </a:lnTo>
                  <a:lnTo>
                    <a:pt x="7319" y="25623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516103" y="3137492"/>
              <a:ext cx="157929" cy="200042"/>
            </a:xfrm>
            <a:custGeom>
              <a:avLst/>
              <a:gdLst/>
              <a:ahLst/>
              <a:cxnLst/>
              <a:rect l="0" t="0" r="0" b="0"/>
              <a:pathLst>
                <a:path w="157929" h="200042">
                  <a:moveTo>
                    <a:pt x="157928" y="200041"/>
                  </a:moveTo>
                  <a:lnTo>
                    <a:pt x="104053" y="182083"/>
                  </a:lnTo>
                  <a:lnTo>
                    <a:pt x="59808" y="171494"/>
                  </a:lnTo>
                  <a:lnTo>
                    <a:pt x="35940" y="167466"/>
                  </a:lnTo>
                  <a:lnTo>
                    <a:pt x="17533" y="157877"/>
                  </a:lnTo>
                  <a:lnTo>
                    <a:pt x="11689" y="148535"/>
                  </a:lnTo>
                  <a:lnTo>
                    <a:pt x="3463" y="108611"/>
                  </a:lnTo>
                  <a:lnTo>
                    <a:pt x="684" y="526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840883" y="3101781"/>
            <a:ext cx="433273" cy="302912"/>
            <a:chOff x="1840883" y="3101781"/>
            <a:chExt cx="433273" cy="302912"/>
          </a:xfrm>
        </p:grpSpPr>
        <p:sp>
          <p:nvSpPr>
            <p:cNvPr id="100" name="Freeform 99"/>
            <p:cNvSpPr/>
            <p:nvPr/>
          </p:nvSpPr>
          <p:spPr>
            <a:xfrm>
              <a:off x="1840883" y="3316476"/>
              <a:ext cx="180589" cy="32408"/>
            </a:xfrm>
            <a:custGeom>
              <a:avLst/>
              <a:gdLst/>
              <a:ahLst/>
              <a:cxnLst/>
              <a:rect l="0" t="0" r="0" b="0"/>
              <a:pathLst>
                <a:path w="180589" h="32408">
                  <a:moveTo>
                    <a:pt x="12132" y="0"/>
                  </a:moveTo>
                  <a:lnTo>
                    <a:pt x="954" y="11179"/>
                  </a:lnTo>
                  <a:lnTo>
                    <a:pt x="0" y="16811"/>
                  </a:lnTo>
                  <a:lnTo>
                    <a:pt x="1705" y="22906"/>
                  </a:lnTo>
                  <a:lnTo>
                    <a:pt x="5180" y="29309"/>
                  </a:lnTo>
                  <a:lnTo>
                    <a:pt x="11007" y="32407"/>
                  </a:lnTo>
                  <a:lnTo>
                    <a:pt x="66663" y="31925"/>
                  </a:lnTo>
                  <a:lnTo>
                    <a:pt x="129927" y="23297"/>
                  </a:lnTo>
                  <a:lnTo>
                    <a:pt x="18058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077115" y="3101781"/>
              <a:ext cx="197041" cy="302912"/>
            </a:xfrm>
            <a:custGeom>
              <a:avLst/>
              <a:gdLst/>
              <a:ahLst/>
              <a:cxnLst/>
              <a:rect l="0" t="0" r="0" b="0"/>
              <a:pathLst>
                <a:path w="197041" h="302912">
                  <a:moveTo>
                    <a:pt x="7527" y="14654"/>
                  </a:moveTo>
                  <a:lnTo>
                    <a:pt x="66144" y="0"/>
                  </a:lnTo>
                  <a:lnTo>
                    <a:pt x="100934" y="1083"/>
                  </a:lnTo>
                  <a:lnTo>
                    <a:pt x="133469" y="8813"/>
                  </a:lnTo>
                  <a:lnTo>
                    <a:pt x="159747" y="24102"/>
                  </a:lnTo>
                  <a:lnTo>
                    <a:pt x="182351" y="49039"/>
                  </a:lnTo>
                  <a:lnTo>
                    <a:pt x="190511" y="71660"/>
                  </a:lnTo>
                  <a:lnTo>
                    <a:pt x="192969" y="98481"/>
                  </a:lnTo>
                  <a:lnTo>
                    <a:pt x="186605" y="142957"/>
                  </a:lnTo>
                  <a:lnTo>
                    <a:pt x="158044" y="203323"/>
                  </a:lnTo>
                  <a:lnTo>
                    <a:pt x="111083" y="265049"/>
                  </a:lnTo>
                  <a:lnTo>
                    <a:pt x="90986" y="287378"/>
                  </a:lnTo>
                  <a:lnTo>
                    <a:pt x="67237" y="299641"/>
                  </a:lnTo>
                  <a:lnTo>
                    <a:pt x="54353" y="302911"/>
                  </a:lnTo>
                  <a:lnTo>
                    <a:pt x="43423" y="302752"/>
                  </a:lnTo>
                  <a:lnTo>
                    <a:pt x="25041" y="296336"/>
                  </a:lnTo>
                  <a:lnTo>
                    <a:pt x="12191" y="282565"/>
                  </a:lnTo>
                  <a:lnTo>
                    <a:pt x="3751" y="263577"/>
                  </a:lnTo>
                  <a:lnTo>
                    <a:pt x="0" y="239540"/>
                  </a:lnTo>
                  <a:lnTo>
                    <a:pt x="4572" y="216379"/>
                  </a:lnTo>
                  <a:lnTo>
                    <a:pt x="15572" y="195556"/>
                  </a:lnTo>
                  <a:lnTo>
                    <a:pt x="32160" y="178503"/>
                  </a:lnTo>
                  <a:lnTo>
                    <a:pt x="41496" y="175360"/>
                  </a:lnTo>
                  <a:lnTo>
                    <a:pt x="61229" y="178106"/>
                  </a:lnTo>
                  <a:lnTo>
                    <a:pt x="86480" y="192805"/>
                  </a:lnTo>
                  <a:lnTo>
                    <a:pt x="137275" y="250141"/>
                  </a:lnTo>
                  <a:lnTo>
                    <a:pt x="159575" y="276670"/>
                  </a:lnTo>
                  <a:lnTo>
                    <a:pt x="197040" y="298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7563342" y="3030777"/>
            <a:ext cx="69838" cy="74647"/>
          </a:xfrm>
          <a:custGeom>
            <a:avLst/>
            <a:gdLst/>
            <a:ahLst/>
            <a:cxnLst/>
            <a:rect l="0" t="0" r="0" b="0"/>
            <a:pathLst>
              <a:path w="69838" h="74647">
                <a:moveTo>
                  <a:pt x="27704" y="22487"/>
                </a:moveTo>
                <a:lnTo>
                  <a:pt x="10936" y="28076"/>
                </a:lnTo>
                <a:lnTo>
                  <a:pt x="8337" y="32062"/>
                </a:lnTo>
                <a:lnTo>
                  <a:pt x="8943" y="37059"/>
                </a:lnTo>
                <a:lnTo>
                  <a:pt x="11687" y="42730"/>
                </a:lnTo>
                <a:lnTo>
                  <a:pt x="17027" y="45341"/>
                </a:lnTo>
                <a:lnTo>
                  <a:pt x="32317" y="45123"/>
                </a:lnTo>
                <a:lnTo>
                  <a:pt x="35459" y="42257"/>
                </a:lnTo>
                <a:lnTo>
                  <a:pt x="35214" y="38007"/>
                </a:lnTo>
                <a:lnTo>
                  <a:pt x="32711" y="32833"/>
                </a:lnTo>
                <a:lnTo>
                  <a:pt x="29872" y="32894"/>
                </a:lnTo>
                <a:lnTo>
                  <a:pt x="23598" y="42320"/>
                </a:lnTo>
                <a:lnTo>
                  <a:pt x="23149" y="58208"/>
                </a:lnTo>
                <a:lnTo>
                  <a:pt x="24668" y="67358"/>
                </a:lnTo>
                <a:lnTo>
                  <a:pt x="29189" y="72288"/>
                </a:lnTo>
                <a:lnTo>
                  <a:pt x="35713" y="74405"/>
                </a:lnTo>
                <a:lnTo>
                  <a:pt x="43572" y="74646"/>
                </a:lnTo>
                <a:lnTo>
                  <a:pt x="49981" y="71298"/>
                </a:lnTo>
                <a:lnTo>
                  <a:pt x="60222" y="58219"/>
                </a:lnTo>
                <a:lnTo>
                  <a:pt x="61081" y="50987"/>
                </a:lnTo>
                <a:lnTo>
                  <a:pt x="55796" y="36714"/>
                </a:lnTo>
                <a:lnTo>
                  <a:pt x="48772" y="31971"/>
                </a:lnTo>
                <a:lnTo>
                  <a:pt x="28489" y="26702"/>
                </a:lnTo>
                <a:lnTo>
                  <a:pt x="18869" y="27637"/>
                </a:lnTo>
                <a:lnTo>
                  <a:pt x="1941" y="34914"/>
                </a:lnTo>
                <a:lnTo>
                  <a:pt x="0" y="38961"/>
                </a:lnTo>
                <a:lnTo>
                  <a:pt x="2216" y="42828"/>
                </a:lnTo>
                <a:lnTo>
                  <a:pt x="7202" y="46576"/>
                </a:lnTo>
                <a:lnTo>
                  <a:pt x="36577" y="51851"/>
                </a:lnTo>
                <a:lnTo>
                  <a:pt x="55434" y="46846"/>
                </a:lnTo>
                <a:lnTo>
                  <a:pt x="63738" y="42236"/>
                </a:lnTo>
                <a:lnTo>
                  <a:pt x="68105" y="35653"/>
                </a:lnTo>
                <a:lnTo>
                  <a:pt x="69837" y="18980"/>
                </a:lnTo>
                <a:lnTo>
                  <a:pt x="66321" y="11960"/>
                </a:lnTo>
                <a:lnTo>
                  <a:pt x="53056" y="1041"/>
                </a:lnTo>
                <a:lnTo>
                  <a:pt x="45775" y="0"/>
                </a:lnTo>
                <a:lnTo>
                  <a:pt x="31447" y="5084"/>
                </a:lnTo>
                <a:lnTo>
                  <a:pt x="26690" y="12055"/>
                </a:lnTo>
                <a:lnTo>
                  <a:pt x="21405" y="32278"/>
                </a:lnTo>
                <a:lnTo>
                  <a:pt x="22335" y="41883"/>
                </a:lnTo>
                <a:lnTo>
                  <a:pt x="29607" y="58793"/>
                </a:lnTo>
                <a:lnTo>
                  <a:pt x="34822" y="61899"/>
                </a:lnTo>
                <a:lnTo>
                  <a:pt x="40638" y="61630"/>
                </a:lnTo>
                <a:lnTo>
                  <a:pt x="46856" y="59111"/>
                </a:lnTo>
                <a:lnTo>
                  <a:pt x="49830" y="53922"/>
                </a:lnTo>
                <a:lnTo>
                  <a:pt x="50016" y="38798"/>
                </a:lnTo>
                <a:lnTo>
                  <a:pt x="47258" y="33361"/>
                </a:lnTo>
                <a:lnTo>
                  <a:pt x="43080" y="29736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5742970" y="3053264"/>
            <a:ext cx="71196" cy="97457"/>
          </a:xfrm>
          <a:custGeom>
            <a:avLst/>
            <a:gdLst/>
            <a:ahLst/>
            <a:cxnLst/>
            <a:rect l="0" t="0" r="0" b="0"/>
            <a:pathLst>
              <a:path w="71196" h="97457">
                <a:moveTo>
                  <a:pt x="5589" y="0"/>
                </a:moveTo>
                <a:lnTo>
                  <a:pt x="0" y="16767"/>
                </a:lnTo>
                <a:lnTo>
                  <a:pt x="693" y="24047"/>
                </a:lnTo>
                <a:lnTo>
                  <a:pt x="7703" y="38373"/>
                </a:lnTo>
                <a:lnTo>
                  <a:pt x="15187" y="43130"/>
                </a:lnTo>
                <a:lnTo>
                  <a:pt x="35981" y="48415"/>
                </a:lnTo>
                <a:lnTo>
                  <a:pt x="43398" y="45144"/>
                </a:lnTo>
                <a:lnTo>
                  <a:pt x="48343" y="38285"/>
                </a:lnTo>
                <a:lnTo>
                  <a:pt x="51639" y="29033"/>
                </a:lnTo>
                <a:lnTo>
                  <a:pt x="51497" y="25205"/>
                </a:lnTo>
                <a:lnTo>
                  <a:pt x="49062" y="24992"/>
                </a:lnTo>
                <a:lnTo>
                  <a:pt x="45100" y="27190"/>
                </a:lnTo>
                <a:lnTo>
                  <a:pt x="43628" y="32164"/>
                </a:lnTo>
                <a:lnTo>
                  <a:pt x="45112" y="47051"/>
                </a:lnTo>
                <a:lnTo>
                  <a:pt x="52791" y="62246"/>
                </a:lnTo>
                <a:lnTo>
                  <a:pt x="58114" y="69573"/>
                </a:lnTo>
                <a:lnTo>
                  <a:pt x="62832" y="70948"/>
                </a:lnTo>
                <a:lnTo>
                  <a:pt x="67148" y="68356"/>
                </a:lnTo>
                <a:lnTo>
                  <a:pt x="71195" y="63118"/>
                </a:lnTo>
                <a:lnTo>
                  <a:pt x="70384" y="58456"/>
                </a:lnTo>
                <a:lnTo>
                  <a:pt x="66333" y="54179"/>
                </a:lnTo>
                <a:lnTo>
                  <a:pt x="60123" y="50157"/>
                </a:lnTo>
                <a:lnTo>
                  <a:pt x="52473" y="49816"/>
                </a:lnTo>
                <a:lnTo>
                  <a:pt x="34616" y="55676"/>
                </a:lnTo>
                <a:lnTo>
                  <a:pt x="21220" y="69198"/>
                </a:lnTo>
                <a:lnTo>
                  <a:pt x="16010" y="77717"/>
                </a:lnTo>
                <a:lnTo>
                  <a:pt x="16046" y="84567"/>
                </a:lnTo>
                <a:lnTo>
                  <a:pt x="19579" y="90303"/>
                </a:lnTo>
                <a:lnTo>
                  <a:pt x="25444" y="95297"/>
                </a:lnTo>
                <a:lnTo>
                  <a:pt x="32864" y="97456"/>
                </a:lnTo>
                <a:lnTo>
                  <a:pt x="50467" y="96736"/>
                </a:lnTo>
                <a:lnTo>
                  <a:pt x="55395" y="91397"/>
                </a:lnTo>
                <a:lnTo>
                  <a:pt x="57511" y="83158"/>
                </a:lnTo>
                <a:lnTo>
                  <a:pt x="57751" y="72986"/>
                </a:lnTo>
                <a:lnTo>
                  <a:pt x="51779" y="55445"/>
                </a:lnTo>
                <a:lnTo>
                  <a:pt x="46911" y="47492"/>
                </a:lnTo>
                <a:lnTo>
                  <a:pt x="38986" y="43359"/>
                </a:lnTo>
                <a:lnTo>
                  <a:pt x="17703" y="41888"/>
                </a:lnTo>
                <a:lnTo>
                  <a:pt x="11325" y="45473"/>
                </a:lnTo>
                <a:lnTo>
                  <a:pt x="8243" y="51372"/>
                </a:lnTo>
                <a:lnTo>
                  <a:pt x="7359" y="58814"/>
                </a:lnTo>
                <a:lnTo>
                  <a:pt x="12615" y="73323"/>
                </a:lnTo>
                <a:lnTo>
                  <a:pt x="17292" y="80467"/>
                </a:lnTo>
                <a:lnTo>
                  <a:pt x="23920" y="82891"/>
                </a:lnTo>
                <a:lnTo>
                  <a:pt x="40642" y="79344"/>
                </a:lnTo>
                <a:lnTo>
                  <a:pt x="46506" y="72783"/>
                </a:lnTo>
                <a:lnTo>
                  <a:pt x="53020" y="53015"/>
                </a:lnTo>
                <a:lnTo>
                  <a:pt x="52418" y="43532"/>
                </a:lnTo>
                <a:lnTo>
                  <a:pt x="45509" y="26757"/>
                </a:lnTo>
                <a:lnTo>
                  <a:pt x="39222" y="22517"/>
                </a:lnTo>
                <a:lnTo>
                  <a:pt x="22877" y="20926"/>
                </a:lnTo>
                <a:lnTo>
                  <a:pt x="15945" y="24479"/>
                </a:lnTo>
                <a:lnTo>
                  <a:pt x="5122" y="37786"/>
                </a:lnTo>
                <a:lnTo>
                  <a:pt x="2652" y="55398"/>
                </a:lnTo>
                <a:lnTo>
                  <a:pt x="3631" y="65008"/>
                </a:lnTo>
                <a:lnTo>
                  <a:pt x="8963" y="71415"/>
                </a:lnTo>
                <a:lnTo>
                  <a:pt x="27366" y="78533"/>
                </a:lnTo>
                <a:lnTo>
                  <a:pt x="41784" y="78577"/>
                </a:lnTo>
                <a:lnTo>
                  <a:pt x="58232" y="736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7552685" y="3160446"/>
            <a:ext cx="293218" cy="328478"/>
            <a:chOff x="7552685" y="3160446"/>
            <a:chExt cx="293218" cy="328478"/>
          </a:xfrm>
        </p:grpSpPr>
        <p:sp>
          <p:nvSpPr>
            <p:cNvPr id="105" name="Freeform 104"/>
            <p:cNvSpPr/>
            <p:nvPr/>
          </p:nvSpPr>
          <p:spPr>
            <a:xfrm>
              <a:off x="7552685" y="3160446"/>
              <a:ext cx="280518" cy="328478"/>
            </a:xfrm>
            <a:custGeom>
              <a:avLst/>
              <a:gdLst/>
              <a:ahLst/>
              <a:cxnLst/>
              <a:rect l="0" t="0" r="0" b="0"/>
              <a:pathLst>
                <a:path w="280518" h="328478">
                  <a:moveTo>
                    <a:pt x="175232" y="19160"/>
                  </a:moveTo>
                  <a:lnTo>
                    <a:pt x="120187" y="2371"/>
                  </a:lnTo>
                  <a:lnTo>
                    <a:pt x="95395" y="0"/>
                  </a:lnTo>
                  <a:lnTo>
                    <a:pt x="75019" y="5185"/>
                  </a:lnTo>
                  <a:lnTo>
                    <a:pt x="42873" y="27578"/>
                  </a:lnTo>
                  <a:lnTo>
                    <a:pt x="8910" y="83070"/>
                  </a:lnTo>
                  <a:lnTo>
                    <a:pt x="0" y="119725"/>
                  </a:lnTo>
                  <a:lnTo>
                    <a:pt x="2949" y="154632"/>
                  </a:lnTo>
                  <a:lnTo>
                    <a:pt x="17725" y="208489"/>
                  </a:lnTo>
                  <a:lnTo>
                    <a:pt x="37015" y="250750"/>
                  </a:lnTo>
                  <a:lnTo>
                    <a:pt x="77156" y="299300"/>
                  </a:lnTo>
                  <a:lnTo>
                    <a:pt x="103668" y="315204"/>
                  </a:lnTo>
                  <a:lnTo>
                    <a:pt x="133751" y="327325"/>
                  </a:lnTo>
                  <a:lnTo>
                    <a:pt x="154456" y="328477"/>
                  </a:lnTo>
                  <a:lnTo>
                    <a:pt x="196345" y="319685"/>
                  </a:lnTo>
                  <a:lnTo>
                    <a:pt x="204515" y="314267"/>
                  </a:lnTo>
                  <a:lnTo>
                    <a:pt x="216712" y="298887"/>
                  </a:lnTo>
                  <a:lnTo>
                    <a:pt x="224567" y="264909"/>
                  </a:lnTo>
                  <a:lnTo>
                    <a:pt x="221305" y="230795"/>
                  </a:lnTo>
                  <a:lnTo>
                    <a:pt x="216476" y="222251"/>
                  </a:lnTo>
                  <a:lnTo>
                    <a:pt x="201752" y="209638"/>
                  </a:lnTo>
                  <a:lnTo>
                    <a:pt x="180390" y="203253"/>
                  </a:lnTo>
                  <a:lnTo>
                    <a:pt x="168142" y="201550"/>
                  </a:lnTo>
                  <a:lnTo>
                    <a:pt x="163486" y="198075"/>
                  </a:lnTo>
                  <a:lnTo>
                    <a:pt x="163892" y="193419"/>
                  </a:lnTo>
                  <a:lnTo>
                    <a:pt x="167672" y="187975"/>
                  </a:lnTo>
                  <a:lnTo>
                    <a:pt x="181231" y="178807"/>
                  </a:lnTo>
                  <a:lnTo>
                    <a:pt x="205475" y="163949"/>
                  </a:lnTo>
                  <a:lnTo>
                    <a:pt x="230596" y="147848"/>
                  </a:lnTo>
                  <a:lnTo>
                    <a:pt x="280517" y="1244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33202" y="3284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579274" y="4337741"/>
            <a:ext cx="946479" cy="494840"/>
            <a:chOff x="1579274" y="4337741"/>
            <a:chExt cx="946479" cy="494840"/>
          </a:xfrm>
        </p:grpSpPr>
        <p:sp>
          <p:nvSpPr>
            <p:cNvPr id="108" name="Freeform 107"/>
            <p:cNvSpPr/>
            <p:nvPr/>
          </p:nvSpPr>
          <p:spPr>
            <a:xfrm>
              <a:off x="1579274" y="4421969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10614" y="145289"/>
                  </a:lnTo>
                  <a:lnTo>
                    <a:pt x="10554" y="194477"/>
                  </a:lnTo>
                  <a:lnTo>
                    <a:pt x="10536" y="246096"/>
                  </a:lnTo>
                  <a:lnTo>
                    <a:pt x="10531" y="297265"/>
                  </a:lnTo>
                  <a:lnTo>
                    <a:pt x="7410" y="35707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155492" y="4337741"/>
              <a:ext cx="370261" cy="425567"/>
            </a:xfrm>
            <a:custGeom>
              <a:avLst/>
              <a:gdLst/>
              <a:ahLst/>
              <a:cxnLst/>
              <a:rect l="0" t="0" r="0" b="0"/>
              <a:pathLst>
                <a:path w="370261" h="425567">
                  <a:moveTo>
                    <a:pt x="213419" y="52642"/>
                  </a:moveTo>
                  <a:lnTo>
                    <a:pt x="175942" y="60975"/>
                  </a:lnTo>
                  <a:lnTo>
                    <a:pt x="152309" y="64535"/>
                  </a:lnTo>
                  <a:lnTo>
                    <a:pt x="120443" y="79692"/>
                  </a:lnTo>
                  <a:lnTo>
                    <a:pt x="57997" y="129606"/>
                  </a:lnTo>
                  <a:lnTo>
                    <a:pt x="21897" y="179414"/>
                  </a:lnTo>
                  <a:lnTo>
                    <a:pt x="0" y="231683"/>
                  </a:lnTo>
                  <a:lnTo>
                    <a:pt x="185" y="268818"/>
                  </a:lnTo>
                  <a:lnTo>
                    <a:pt x="11899" y="322118"/>
                  </a:lnTo>
                  <a:lnTo>
                    <a:pt x="42184" y="378464"/>
                  </a:lnTo>
                  <a:lnTo>
                    <a:pt x="58936" y="393594"/>
                  </a:lnTo>
                  <a:lnTo>
                    <a:pt x="118965" y="420570"/>
                  </a:lnTo>
                  <a:lnTo>
                    <a:pt x="139854" y="425566"/>
                  </a:lnTo>
                  <a:lnTo>
                    <a:pt x="197969" y="421953"/>
                  </a:lnTo>
                  <a:lnTo>
                    <a:pt x="233018" y="415791"/>
                  </a:lnTo>
                  <a:lnTo>
                    <a:pt x="286927" y="388387"/>
                  </a:lnTo>
                  <a:lnTo>
                    <a:pt x="337397" y="353135"/>
                  </a:lnTo>
                  <a:lnTo>
                    <a:pt x="354529" y="324951"/>
                  </a:lnTo>
                  <a:lnTo>
                    <a:pt x="365844" y="293203"/>
                  </a:lnTo>
                  <a:lnTo>
                    <a:pt x="370260" y="241147"/>
                  </a:lnTo>
                  <a:lnTo>
                    <a:pt x="367905" y="202862"/>
                  </a:lnTo>
                  <a:lnTo>
                    <a:pt x="353346" y="140534"/>
                  </a:lnTo>
                  <a:lnTo>
                    <a:pt x="341967" y="107540"/>
                  </a:lnTo>
                  <a:lnTo>
                    <a:pt x="323127" y="82426"/>
                  </a:lnTo>
                  <a:lnTo>
                    <a:pt x="294669" y="61337"/>
                  </a:lnTo>
                  <a:lnTo>
                    <a:pt x="235702" y="33698"/>
                  </a:lnTo>
                  <a:lnTo>
                    <a:pt x="185115" y="11269"/>
                  </a:lnTo>
                  <a:lnTo>
                    <a:pt x="1607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169907" y="931447"/>
            <a:ext cx="494840" cy="395144"/>
            <a:chOff x="7169907" y="931447"/>
            <a:chExt cx="494840" cy="395144"/>
          </a:xfrm>
        </p:grpSpPr>
        <p:sp>
          <p:nvSpPr>
            <p:cNvPr id="111" name="Freeform 110"/>
            <p:cNvSpPr/>
            <p:nvPr/>
          </p:nvSpPr>
          <p:spPr>
            <a:xfrm>
              <a:off x="7412062" y="1031792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8333" y="178430"/>
                  </a:lnTo>
                  <a:lnTo>
                    <a:pt x="17475" y="238357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169907" y="931447"/>
              <a:ext cx="494840" cy="110875"/>
            </a:xfrm>
            <a:custGeom>
              <a:avLst/>
              <a:gdLst/>
              <a:ahLst/>
              <a:cxnLst/>
              <a:rect l="0" t="0" r="0" b="0"/>
              <a:pathLst>
                <a:path w="494840" h="110875">
                  <a:moveTo>
                    <a:pt x="494839" y="5589"/>
                  </a:moveTo>
                  <a:lnTo>
                    <a:pt x="478071" y="0"/>
                  </a:lnTo>
                  <a:lnTo>
                    <a:pt x="460480" y="375"/>
                  </a:lnTo>
                  <a:lnTo>
                    <a:pt x="401840" y="14478"/>
                  </a:lnTo>
                  <a:lnTo>
                    <a:pt x="343974" y="35117"/>
                  </a:lnTo>
                  <a:lnTo>
                    <a:pt x="282155" y="50806"/>
                  </a:lnTo>
                  <a:lnTo>
                    <a:pt x="219086" y="68706"/>
                  </a:lnTo>
                  <a:lnTo>
                    <a:pt x="172149" y="79272"/>
                  </a:lnTo>
                  <a:lnTo>
                    <a:pt x="116907" y="89812"/>
                  </a:lnTo>
                  <a:lnTo>
                    <a:pt x="66614" y="100344"/>
                  </a:lnTo>
                  <a:lnTo>
                    <a:pt x="28317" y="107754"/>
                  </a:lnTo>
                  <a:lnTo>
                    <a:pt x="0" y="110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285720" y="1252891"/>
              <a:ext cx="315856" cy="73700"/>
            </a:xfrm>
            <a:custGeom>
              <a:avLst/>
              <a:gdLst/>
              <a:ahLst/>
              <a:cxnLst/>
              <a:rect l="0" t="0" r="0" b="0"/>
              <a:pathLst>
                <a:path w="315856" h="73700">
                  <a:moveTo>
                    <a:pt x="315855" y="0"/>
                  </a:moveTo>
                  <a:lnTo>
                    <a:pt x="253762" y="14654"/>
                  </a:lnTo>
                  <a:lnTo>
                    <a:pt x="202377" y="28197"/>
                  </a:lnTo>
                  <a:lnTo>
                    <a:pt x="144048" y="42138"/>
                  </a:lnTo>
                  <a:lnTo>
                    <a:pt x="87726" y="56156"/>
                  </a:lnTo>
                  <a:lnTo>
                    <a:pt x="30673" y="6295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285098" y="1010735"/>
            <a:ext cx="600126" cy="558012"/>
            <a:chOff x="4285098" y="1010735"/>
            <a:chExt cx="600126" cy="558012"/>
          </a:xfrm>
        </p:grpSpPr>
        <p:sp>
          <p:nvSpPr>
            <p:cNvPr id="115" name="Freeform 114"/>
            <p:cNvSpPr/>
            <p:nvPr/>
          </p:nvSpPr>
          <p:spPr>
            <a:xfrm>
              <a:off x="4443026" y="1210777"/>
              <a:ext cx="94757" cy="294799"/>
            </a:xfrm>
            <a:custGeom>
              <a:avLst/>
              <a:gdLst/>
              <a:ahLst/>
              <a:cxnLst/>
              <a:rect l="0" t="0" r="0" b="0"/>
              <a:pathLst>
                <a:path w="94757" h="294799">
                  <a:moveTo>
                    <a:pt x="0" y="0"/>
                  </a:moveTo>
                  <a:lnTo>
                    <a:pt x="14654" y="58617"/>
                  </a:lnTo>
                  <a:lnTo>
                    <a:pt x="35433" y="111621"/>
                  </a:lnTo>
                  <a:lnTo>
                    <a:pt x="55135" y="163338"/>
                  </a:lnTo>
                  <a:lnTo>
                    <a:pt x="75621" y="218008"/>
                  </a:lnTo>
                  <a:lnTo>
                    <a:pt x="91427" y="275428"/>
                  </a:lnTo>
                  <a:lnTo>
                    <a:pt x="9475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643067" y="1094963"/>
              <a:ext cx="73701" cy="326385"/>
            </a:xfrm>
            <a:custGeom>
              <a:avLst/>
              <a:gdLst/>
              <a:ahLst/>
              <a:cxnLst/>
              <a:rect l="0" t="0" r="0" b="0"/>
              <a:pathLst>
                <a:path w="73701" h="326385">
                  <a:moveTo>
                    <a:pt x="0" y="0"/>
                  </a:moveTo>
                  <a:lnTo>
                    <a:pt x="3119" y="54145"/>
                  </a:lnTo>
                  <a:lnTo>
                    <a:pt x="14654" y="114681"/>
                  </a:lnTo>
                  <a:lnTo>
                    <a:pt x="28198" y="173388"/>
                  </a:lnTo>
                  <a:lnTo>
                    <a:pt x="45639" y="236479"/>
                  </a:lnTo>
                  <a:lnTo>
                    <a:pt x="63174" y="294051"/>
                  </a:lnTo>
                  <a:lnTo>
                    <a:pt x="7370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285098" y="1010735"/>
              <a:ext cx="442198" cy="252685"/>
            </a:xfrm>
            <a:custGeom>
              <a:avLst/>
              <a:gdLst/>
              <a:ahLst/>
              <a:cxnLst/>
              <a:rect l="0" t="0" r="0" b="0"/>
              <a:pathLst>
                <a:path w="442198" h="252685">
                  <a:moveTo>
                    <a:pt x="442197" y="0"/>
                  </a:moveTo>
                  <a:lnTo>
                    <a:pt x="389170" y="29309"/>
                  </a:lnTo>
                  <a:lnTo>
                    <a:pt x="334063" y="56396"/>
                  </a:lnTo>
                  <a:lnTo>
                    <a:pt x="272485" y="96869"/>
                  </a:lnTo>
                  <a:lnTo>
                    <a:pt x="223196" y="126968"/>
                  </a:lnTo>
                  <a:lnTo>
                    <a:pt x="170950" y="159005"/>
                  </a:lnTo>
                  <a:lnTo>
                    <a:pt x="116142" y="187301"/>
                  </a:lnTo>
                  <a:lnTo>
                    <a:pt x="52671" y="21916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421969" y="1358176"/>
              <a:ext cx="463255" cy="210571"/>
            </a:xfrm>
            <a:custGeom>
              <a:avLst/>
              <a:gdLst/>
              <a:ahLst/>
              <a:cxnLst/>
              <a:rect l="0" t="0" r="0" b="0"/>
              <a:pathLst>
                <a:path w="463255" h="210571">
                  <a:moveTo>
                    <a:pt x="463254" y="0"/>
                  </a:moveTo>
                  <a:lnTo>
                    <a:pt x="410226" y="14654"/>
                  </a:lnTo>
                  <a:lnTo>
                    <a:pt x="358846" y="36603"/>
                  </a:lnTo>
                  <a:lnTo>
                    <a:pt x="310525" y="57768"/>
                  </a:lnTo>
                  <a:lnTo>
                    <a:pt x="248035" y="89530"/>
                  </a:lnTo>
                  <a:lnTo>
                    <a:pt x="190287" y="111615"/>
                  </a:lnTo>
                  <a:lnTo>
                    <a:pt x="159326" y="123798"/>
                  </a:lnTo>
                  <a:lnTo>
                    <a:pt x="104329" y="153424"/>
                  </a:lnTo>
                  <a:lnTo>
                    <a:pt x="66102" y="171379"/>
                  </a:lnTo>
                  <a:lnTo>
                    <a:pt x="39862" y="18725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864165" y="3505989"/>
            <a:ext cx="526426" cy="758053"/>
            <a:chOff x="4864165" y="3505989"/>
            <a:chExt cx="526426" cy="758053"/>
          </a:xfrm>
        </p:grpSpPr>
        <p:sp>
          <p:nvSpPr>
            <p:cNvPr id="120" name="Freeform 119"/>
            <p:cNvSpPr/>
            <p:nvPr/>
          </p:nvSpPr>
          <p:spPr>
            <a:xfrm>
              <a:off x="4895751" y="3832373"/>
              <a:ext cx="136871" cy="326384"/>
            </a:xfrm>
            <a:custGeom>
              <a:avLst/>
              <a:gdLst/>
              <a:ahLst/>
              <a:cxnLst/>
              <a:rect l="0" t="0" r="0" b="0"/>
              <a:pathLst>
                <a:path w="136871" h="326384">
                  <a:moveTo>
                    <a:pt x="0" y="0"/>
                  </a:moveTo>
                  <a:lnTo>
                    <a:pt x="14654" y="53027"/>
                  </a:lnTo>
                  <a:lnTo>
                    <a:pt x="35434" y="109304"/>
                  </a:lnTo>
                  <a:lnTo>
                    <a:pt x="61323" y="167599"/>
                  </a:lnTo>
                  <a:lnTo>
                    <a:pt x="88066" y="224872"/>
                  </a:lnTo>
                  <a:lnTo>
                    <a:pt x="115878" y="278645"/>
                  </a:lnTo>
                  <a:lnTo>
                    <a:pt x="13687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43150" y="3737616"/>
              <a:ext cx="126343" cy="294799"/>
            </a:xfrm>
            <a:custGeom>
              <a:avLst/>
              <a:gdLst/>
              <a:ahLst/>
              <a:cxnLst/>
              <a:rect l="0" t="0" r="0" b="0"/>
              <a:pathLst>
                <a:path w="126343" h="294799">
                  <a:moveTo>
                    <a:pt x="0" y="0"/>
                  </a:moveTo>
                  <a:lnTo>
                    <a:pt x="14572" y="54145"/>
                  </a:lnTo>
                  <a:lnTo>
                    <a:pt x="47326" y="116965"/>
                  </a:lnTo>
                  <a:lnTo>
                    <a:pt x="74074" y="163858"/>
                  </a:lnTo>
                  <a:lnTo>
                    <a:pt x="97337" y="213627"/>
                  </a:lnTo>
                  <a:lnTo>
                    <a:pt x="119919" y="266720"/>
                  </a:lnTo>
                  <a:lnTo>
                    <a:pt x="12634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169492" y="3621803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20243" y="58616"/>
                  </a:lnTo>
                  <a:lnTo>
                    <a:pt x="52222" y="111621"/>
                  </a:lnTo>
                  <a:lnTo>
                    <a:pt x="76229" y="167904"/>
                  </a:lnTo>
                  <a:lnTo>
                    <a:pt x="106080" y="227265"/>
                  </a:lnTo>
                  <a:lnTo>
                    <a:pt x="140485" y="289110"/>
                  </a:lnTo>
                  <a:lnTo>
                    <a:pt x="162237" y="342287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64165" y="3505989"/>
              <a:ext cx="400084" cy="431670"/>
            </a:xfrm>
            <a:custGeom>
              <a:avLst/>
              <a:gdLst/>
              <a:ahLst/>
              <a:cxnLst/>
              <a:rect l="0" t="0" r="0" b="0"/>
              <a:pathLst>
                <a:path w="400084" h="431670">
                  <a:moveTo>
                    <a:pt x="400083" y="0"/>
                  </a:moveTo>
                  <a:lnTo>
                    <a:pt x="383316" y="5590"/>
                  </a:lnTo>
                  <a:lnTo>
                    <a:pt x="356121" y="25833"/>
                  </a:lnTo>
                  <a:lnTo>
                    <a:pt x="305083" y="85781"/>
                  </a:lnTo>
                  <a:lnTo>
                    <a:pt x="250468" y="148806"/>
                  </a:lnTo>
                  <a:lnTo>
                    <a:pt x="193510" y="212116"/>
                  </a:lnTo>
                  <a:lnTo>
                    <a:pt x="133196" y="274807"/>
                  </a:lnTo>
                  <a:lnTo>
                    <a:pt x="81783" y="335836"/>
                  </a:lnTo>
                  <a:lnTo>
                    <a:pt x="31648" y="397620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969450" y="3863958"/>
              <a:ext cx="421141" cy="400084"/>
            </a:xfrm>
            <a:custGeom>
              <a:avLst/>
              <a:gdLst/>
              <a:ahLst/>
              <a:cxnLst/>
              <a:rect l="0" t="0" r="0" b="0"/>
              <a:pathLst>
                <a:path w="421141" h="400084">
                  <a:moveTo>
                    <a:pt x="421140" y="0"/>
                  </a:moveTo>
                  <a:lnTo>
                    <a:pt x="370145" y="60873"/>
                  </a:lnTo>
                  <a:lnTo>
                    <a:pt x="311240" y="119233"/>
                  </a:lnTo>
                  <a:lnTo>
                    <a:pt x="250219" y="168451"/>
                  </a:lnTo>
                  <a:lnTo>
                    <a:pt x="187906" y="223178"/>
                  </a:lnTo>
                  <a:lnTo>
                    <a:pt x="126201" y="278863"/>
                  </a:lnTo>
                  <a:lnTo>
                    <a:pt x="63159" y="33736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6959337" y="3505989"/>
            <a:ext cx="673825" cy="726467"/>
            <a:chOff x="6959337" y="3505989"/>
            <a:chExt cx="673825" cy="726467"/>
          </a:xfrm>
        </p:grpSpPr>
        <p:sp>
          <p:nvSpPr>
            <p:cNvPr id="126" name="Freeform 125"/>
            <p:cNvSpPr/>
            <p:nvPr/>
          </p:nvSpPr>
          <p:spPr>
            <a:xfrm>
              <a:off x="7043565" y="3769202"/>
              <a:ext cx="126343" cy="368498"/>
            </a:xfrm>
            <a:custGeom>
              <a:avLst/>
              <a:gdLst/>
              <a:ahLst/>
              <a:cxnLst/>
              <a:rect l="0" t="0" r="0" b="0"/>
              <a:pathLst>
                <a:path w="126343" h="368498">
                  <a:moveTo>
                    <a:pt x="0" y="0"/>
                  </a:moveTo>
                  <a:lnTo>
                    <a:pt x="3119" y="42691"/>
                  </a:lnTo>
                  <a:lnTo>
                    <a:pt x="14654" y="95520"/>
                  </a:lnTo>
                  <a:lnTo>
                    <a:pt x="44213" y="158533"/>
                  </a:lnTo>
                  <a:lnTo>
                    <a:pt x="66104" y="207530"/>
                  </a:lnTo>
                  <a:lnTo>
                    <a:pt x="81977" y="233845"/>
                  </a:lnTo>
                  <a:lnTo>
                    <a:pt x="102649" y="285731"/>
                  </a:lnTo>
                  <a:lnTo>
                    <a:pt x="120968" y="334775"/>
                  </a:lnTo>
                  <a:lnTo>
                    <a:pt x="126342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201492" y="3632331"/>
              <a:ext cx="246590" cy="384894"/>
            </a:xfrm>
            <a:custGeom>
              <a:avLst/>
              <a:gdLst/>
              <a:ahLst/>
              <a:cxnLst/>
              <a:rect l="0" t="0" r="0" b="0"/>
              <a:pathLst>
                <a:path w="246590" h="384894">
                  <a:moveTo>
                    <a:pt x="0" y="105285"/>
                  </a:moveTo>
                  <a:lnTo>
                    <a:pt x="5589" y="127642"/>
                  </a:lnTo>
                  <a:lnTo>
                    <a:pt x="25833" y="158313"/>
                  </a:lnTo>
                  <a:lnTo>
                    <a:pt x="75582" y="217656"/>
                  </a:lnTo>
                  <a:lnTo>
                    <a:pt x="130720" y="278978"/>
                  </a:lnTo>
                  <a:lnTo>
                    <a:pt x="182661" y="339587"/>
                  </a:lnTo>
                  <a:lnTo>
                    <a:pt x="232111" y="384318"/>
                  </a:lnTo>
                  <a:lnTo>
                    <a:pt x="238969" y="384893"/>
                  </a:lnTo>
                  <a:lnTo>
                    <a:pt x="243541" y="380598"/>
                  </a:lnTo>
                  <a:lnTo>
                    <a:pt x="246589" y="373055"/>
                  </a:lnTo>
                  <a:lnTo>
                    <a:pt x="244244" y="320092"/>
                  </a:lnTo>
                  <a:lnTo>
                    <a:pt x="240435" y="277466"/>
                  </a:lnTo>
                  <a:lnTo>
                    <a:pt x="222492" y="221141"/>
                  </a:lnTo>
                  <a:lnTo>
                    <a:pt x="212925" y="164955"/>
                  </a:lnTo>
                  <a:lnTo>
                    <a:pt x="196564" y="108796"/>
                  </a:lnTo>
                  <a:lnTo>
                    <a:pt x="187786" y="5576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75150" y="3505989"/>
              <a:ext cx="347442" cy="252685"/>
            </a:xfrm>
            <a:custGeom>
              <a:avLst/>
              <a:gdLst/>
              <a:ahLst/>
              <a:cxnLst/>
              <a:rect l="0" t="0" r="0" b="0"/>
              <a:pathLst>
                <a:path w="347442" h="252685">
                  <a:moveTo>
                    <a:pt x="347441" y="0"/>
                  </a:moveTo>
                  <a:lnTo>
                    <a:pt x="304749" y="14572"/>
                  </a:lnTo>
                  <a:lnTo>
                    <a:pt x="244203" y="54562"/>
                  </a:lnTo>
                  <a:lnTo>
                    <a:pt x="189224" y="95136"/>
                  </a:lnTo>
                  <a:lnTo>
                    <a:pt x="134926" y="139044"/>
                  </a:lnTo>
                  <a:lnTo>
                    <a:pt x="74510" y="189435"/>
                  </a:lnTo>
                  <a:lnTo>
                    <a:pt x="58852" y="202347"/>
                  </a:lnTo>
                  <a:lnTo>
                    <a:pt x="31475" y="21853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011979" y="3921540"/>
              <a:ext cx="621183" cy="310916"/>
            </a:xfrm>
            <a:custGeom>
              <a:avLst/>
              <a:gdLst/>
              <a:ahLst/>
              <a:cxnLst/>
              <a:rect l="0" t="0" r="0" b="0"/>
              <a:pathLst>
                <a:path w="621183" h="310916">
                  <a:moveTo>
                    <a:pt x="621182" y="5589"/>
                  </a:moveTo>
                  <a:lnTo>
                    <a:pt x="604414" y="0"/>
                  </a:lnTo>
                  <a:lnTo>
                    <a:pt x="586823" y="376"/>
                  </a:lnTo>
                  <a:lnTo>
                    <a:pt x="528183" y="15648"/>
                  </a:lnTo>
                  <a:lnTo>
                    <a:pt x="470317" y="49690"/>
                  </a:lnTo>
                  <a:lnTo>
                    <a:pt x="414087" y="79031"/>
                  </a:lnTo>
                  <a:lnTo>
                    <a:pt x="356810" y="112590"/>
                  </a:lnTo>
                  <a:lnTo>
                    <a:pt x="294696" y="144348"/>
                  </a:lnTo>
                  <a:lnTo>
                    <a:pt x="240683" y="181538"/>
                  </a:lnTo>
                  <a:lnTo>
                    <a:pt x="180986" y="216222"/>
                  </a:lnTo>
                  <a:lnTo>
                    <a:pt x="125436" y="250092"/>
                  </a:lnTo>
                  <a:lnTo>
                    <a:pt x="64669" y="277285"/>
                  </a:lnTo>
                  <a:lnTo>
                    <a:pt x="11751" y="304869"/>
                  </a:lnTo>
                  <a:lnTo>
                    <a:pt x="0" y="310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959337" y="3684974"/>
              <a:ext cx="168456" cy="115814"/>
            </a:xfrm>
            <a:custGeom>
              <a:avLst/>
              <a:gdLst/>
              <a:ahLst/>
              <a:cxnLst/>
              <a:rect l="0" t="0" r="0" b="0"/>
              <a:pathLst>
                <a:path w="168456" h="115814">
                  <a:moveTo>
                    <a:pt x="168455" y="0"/>
                  </a:moveTo>
                  <a:lnTo>
                    <a:pt x="124493" y="20243"/>
                  </a:lnTo>
                  <a:lnTo>
                    <a:pt x="85033" y="47326"/>
                  </a:lnTo>
                  <a:lnTo>
                    <a:pt x="31747" y="9616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6559270" y="2421554"/>
            <a:ext cx="10513" cy="252685"/>
          </a:xfrm>
          <a:custGeom>
            <a:avLst/>
            <a:gdLst/>
            <a:ahLst/>
            <a:cxnLst/>
            <a:rect l="0" t="0" r="0" b="0"/>
            <a:pathLst>
              <a:path w="10513" h="252685">
                <a:moveTo>
                  <a:pt x="10512" y="0"/>
                </a:moveTo>
                <a:lnTo>
                  <a:pt x="2179" y="37478"/>
                </a:lnTo>
                <a:lnTo>
                  <a:pt x="417" y="88901"/>
                </a:lnTo>
                <a:lnTo>
                  <a:pt x="69" y="144119"/>
                </a:lnTo>
                <a:lnTo>
                  <a:pt x="0" y="200087"/>
                </a:lnTo>
                <a:lnTo>
                  <a:pt x="1161" y="224628"/>
                </a:lnTo>
                <a:lnTo>
                  <a:pt x="10512" y="2526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6001243" y="3474404"/>
            <a:ext cx="252685" cy="20624"/>
          </a:xfrm>
          <a:custGeom>
            <a:avLst/>
            <a:gdLst/>
            <a:ahLst/>
            <a:cxnLst/>
            <a:rect l="0" t="0" r="0" b="0"/>
            <a:pathLst>
              <a:path w="252685" h="20624">
                <a:moveTo>
                  <a:pt x="252684" y="10528"/>
                </a:moveTo>
                <a:lnTo>
                  <a:pt x="215206" y="18862"/>
                </a:lnTo>
                <a:lnTo>
                  <a:pt x="163783" y="20623"/>
                </a:lnTo>
                <a:lnTo>
                  <a:pt x="109735" y="19802"/>
                </a:lnTo>
                <a:lnTo>
                  <a:pt x="47639" y="1198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6022300" y="3137492"/>
            <a:ext cx="294799" cy="10529"/>
          </a:xfrm>
          <a:custGeom>
            <a:avLst/>
            <a:gdLst/>
            <a:ahLst/>
            <a:cxnLst/>
            <a:rect l="0" t="0" r="0" b="0"/>
            <a:pathLst>
              <a:path w="294799" h="10529">
                <a:moveTo>
                  <a:pt x="294798" y="10528"/>
                </a:moveTo>
                <a:lnTo>
                  <a:pt x="236182" y="10528"/>
                </a:lnTo>
                <a:lnTo>
                  <a:pt x="182007" y="10528"/>
                </a:lnTo>
                <a:lnTo>
                  <a:pt x="126246" y="10528"/>
                </a:lnTo>
                <a:lnTo>
                  <a:pt x="70171" y="10528"/>
                </a:lnTo>
                <a:lnTo>
                  <a:pt x="17690" y="21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/>
          <p:cNvGrpSpPr/>
          <p:nvPr/>
        </p:nvGrpSpPr>
        <p:grpSpPr>
          <a:xfrm>
            <a:off x="926507" y="157927"/>
            <a:ext cx="326385" cy="168457"/>
            <a:chOff x="926507" y="157927"/>
            <a:chExt cx="326385" cy="168457"/>
          </a:xfrm>
        </p:grpSpPr>
        <p:sp>
          <p:nvSpPr>
            <p:cNvPr id="135" name="Freeform 134"/>
            <p:cNvSpPr/>
            <p:nvPr/>
          </p:nvSpPr>
          <p:spPr>
            <a:xfrm>
              <a:off x="926507" y="28426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0" y="0"/>
                  </a:moveTo>
                  <a:lnTo>
                    <a:pt x="6002" y="5733"/>
                  </a:lnTo>
                  <a:lnTo>
                    <a:pt x="12847" y="10018"/>
                  </a:lnTo>
                  <a:lnTo>
                    <a:pt x="21244" y="13224"/>
                  </a:lnTo>
                  <a:lnTo>
                    <a:pt x="31217" y="15585"/>
                  </a:lnTo>
                  <a:lnTo>
                    <a:pt x="42828" y="17282"/>
                  </a:lnTo>
                  <a:lnTo>
                    <a:pt x="55942" y="18477"/>
                  </a:lnTo>
                  <a:lnTo>
                    <a:pt x="70291" y="19306"/>
                  </a:lnTo>
                  <a:lnTo>
                    <a:pt x="85584" y="19874"/>
                  </a:lnTo>
                  <a:lnTo>
                    <a:pt x="101564" y="20265"/>
                  </a:lnTo>
                  <a:lnTo>
                    <a:pt x="117867" y="20700"/>
                  </a:lnTo>
                  <a:lnTo>
                    <a:pt x="134037" y="21524"/>
                  </a:lnTo>
                  <a:lnTo>
                    <a:pt x="149833" y="22896"/>
                  </a:lnTo>
                  <a:lnTo>
                    <a:pt x="165050" y="24801"/>
                  </a:lnTo>
                  <a:lnTo>
                    <a:pt x="179429" y="27151"/>
                  </a:lnTo>
                  <a:lnTo>
                    <a:pt x="192899" y="29838"/>
                  </a:lnTo>
                  <a:lnTo>
                    <a:pt x="204923" y="32618"/>
                  </a:lnTo>
                  <a:lnTo>
                    <a:pt x="215487" y="35392"/>
                  </a:lnTo>
                  <a:lnTo>
                    <a:pt x="224399" y="38399"/>
                  </a:lnTo>
                  <a:lnTo>
                    <a:pt x="231627" y="4211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242362" y="15792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58134" y="157927"/>
            <a:ext cx="344424" cy="431669"/>
            <a:chOff x="1158134" y="157927"/>
            <a:chExt cx="344424" cy="431669"/>
          </a:xfrm>
        </p:grpSpPr>
        <p:sp>
          <p:nvSpPr>
            <p:cNvPr id="138" name="Freeform 137"/>
            <p:cNvSpPr/>
            <p:nvPr/>
          </p:nvSpPr>
          <p:spPr>
            <a:xfrm>
              <a:off x="1158134" y="157927"/>
              <a:ext cx="189300" cy="297949"/>
            </a:xfrm>
            <a:custGeom>
              <a:avLst/>
              <a:gdLst/>
              <a:ahLst/>
              <a:cxnLst/>
              <a:rect l="0" t="0" r="0" b="0"/>
              <a:pathLst>
                <a:path w="189300" h="297949">
                  <a:moveTo>
                    <a:pt x="0" y="0"/>
                  </a:moveTo>
                  <a:lnTo>
                    <a:pt x="14535" y="67"/>
                  </a:lnTo>
                  <a:lnTo>
                    <a:pt x="27166" y="707"/>
                  </a:lnTo>
                  <a:lnTo>
                    <a:pt x="39075" y="2004"/>
                  </a:lnTo>
                  <a:lnTo>
                    <a:pt x="50730" y="3864"/>
                  </a:lnTo>
                  <a:lnTo>
                    <a:pt x="62570" y="6180"/>
                  </a:lnTo>
                  <a:lnTo>
                    <a:pt x="74806" y="8846"/>
                  </a:lnTo>
                  <a:lnTo>
                    <a:pt x="87301" y="11770"/>
                  </a:lnTo>
                  <a:lnTo>
                    <a:pt x="99692" y="14877"/>
                  </a:lnTo>
                  <a:lnTo>
                    <a:pt x="111768" y="18113"/>
                  </a:lnTo>
                  <a:lnTo>
                    <a:pt x="123487" y="21437"/>
                  </a:lnTo>
                  <a:lnTo>
                    <a:pt x="134889" y="24821"/>
                  </a:lnTo>
                  <a:lnTo>
                    <a:pt x="146030" y="28260"/>
                  </a:lnTo>
                  <a:lnTo>
                    <a:pt x="156647" y="32231"/>
                  </a:lnTo>
                  <a:lnTo>
                    <a:pt x="166178" y="37648"/>
                  </a:lnTo>
                  <a:lnTo>
                    <a:pt x="174395" y="44888"/>
                  </a:lnTo>
                  <a:lnTo>
                    <a:pt x="181066" y="53684"/>
                  </a:lnTo>
                  <a:lnTo>
                    <a:pt x="185798" y="63423"/>
                  </a:lnTo>
                  <a:lnTo>
                    <a:pt x="188562" y="73645"/>
                  </a:lnTo>
                  <a:lnTo>
                    <a:pt x="189299" y="84251"/>
                  </a:lnTo>
                  <a:lnTo>
                    <a:pt x="187757" y="95423"/>
                  </a:lnTo>
                  <a:lnTo>
                    <a:pt x="184018" y="107230"/>
                  </a:lnTo>
                  <a:lnTo>
                    <a:pt x="178425" y="119615"/>
                  </a:lnTo>
                  <a:lnTo>
                    <a:pt x="171392" y="132467"/>
                  </a:lnTo>
                  <a:lnTo>
                    <a:pt x="163300" y="145665"/>
                  </a:lnTo>
                  <a:lnTo>
                    <a:pt x="154616" y="158782"/>
                  </a:lnTo>
                  <a:lnTo>
                    <a:pt x="145875" y="171130"/>
                  </a:lnTo>
                  <a:lnTo>
                    <a:pt x="137371" y="182394"/>
                  </a:lnTo>
                  <a:lnTo>
                    <a:pt x="129189" y="192601"/>
                  </a:lnTo>
                  <a:lnTo>
                    <a:pt x="121306" y="201924"/>
                  </a:lnTo>
                  <a:lnTo>
                    <a:pt x="113669" y="210573"/>
                  </a:lnTo>
                  <a:lnTo>
                    <a:pt x="106216" y="218892"/>
                  </a:lnTo>
                  <a:lnTo>
                    <a:pt x="98897" y="227333"/>
                  </a:lnTo>
                  <a:lnTo>
                    <a:pt x="91686" y="236132"/>
                  </a:lnTo>
                  <a:lnTo>
                    <a:pt x="85047" y="245332"/>
                  </a:lnTo>
                  <a:lnTo>
                    <a:pt x="79878" y="254888"/>
                  </a:lnTo>
                  <a:lnTo>
                    <a:pt x="76574" y="264710"/>
                  </a:lnTo>
                  <a:lnTo>
                    <a:pt x="75680" y="274237"/>
                  </a:lnTo>
                  <a:lnTo>
                    <a:pt x="78116" y="282488"/>
                  </a:lnTo>
                  <a:lnTo>
                    <a:pt x="84049" y="289026"/>
                  </a:lnTo>
                  <a:lnTo>
                    <a:pt x="92729" y="293751"/>
                  </a:lnTo>
                  <a:lnTo>
                    <a:pt x="102904" y="296637"/>
                  </a:lnTo>
                  <a:lnTo>
                    <a:pt x="113690" y="297880"/>
                  </a:lnTo>
                  <a:lnTo>
                    <a:pt x="124381" y="297948"/>
                  </a:lnTo>
                  <a:lnTo>
                    <a:pt x="135433" y="297495"/>
                  </a:lnTo>
                  <a:lnTo>
                    <a:pt x="148918" y="296486"/>
                  </a:lnTo>
                  <a:lnTo>
                    <a:pt x="168456" y="29479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389761" y="389554"/>
              <a:ext cx="112797" cy="200042"/>
            </a:xfrm>
            <a:custGeom>
              <a:avLst/>
              <a:gdLst/>
              <a:ahLst/>
              <a:cxnLst/>
              <a:rect l="0" t="0" r="0" b="0"/>
              <a:pathLst>
                <a:path w="112797" h="200042">
                  <a:moveTo>
                    <a:pt x="105285" y="0"/>
                  </a:moveTo>
                  <a:lnTo>
                    <a:pt x="105352" y="11668"/>
                  </a:lnTo>
                  <a:lnTo>
                    <a:pt x="105992" y="22157"/>
                  </a:lnTo>
                  <a:lnTo>
                    <a:pt x="107284" y="32468"/>
                  </a:lnTo>
                  <a:lnTo>
                    <a:pt x="108971" y="43115"/>
                  </a:lnTo>
                  <a:lnTo>
                    <a:pt x="110639" y="54755"/>
                  </a:lnTo>
                  <a:lnTo>
                    <a:pt x="112044" y="67637"/>
                  </a:lnTo>
                  <a:lnTo>
                    <a:pt x="112796" y="81198"/>
                  </a:lnTo>
                  <a:lnTo>
                    <a:pt x="112310" y="94304"/>
                  </a:lnTo>
                  <a:lnTo>
                    <a:pt x="110383" y="106341"/>
                  </a:lnTo>
                  <a:lnTo>
                    <a:pt x="107137" y="117369"/>
                  </a:lnTo>
                  <a:lnTo>
                    <a:pt x="102824" y="127842"/>
                  </a:lnTo>
                  <a:lnTo>
                    <a:pt x="97699" y="138100"/>
                  </a:lnTo>
                  <a:lnTo>
                    <a:pt x="91819" y="147989"/>
                  </a:lnTo>
                  <a:lnTo>
                    <a:pt x="85050" y="156965"/>
                  </a:lnTo>
                  <a:lnTo>
                    <a:pt x="77387" y="164787"/>
                  </a:lnTo>
                  <a:lnTo>
                    <a:pt x="68955" y="171516"/>
                  </a:lnTo>
                  <a:lnTo>
                    <a:pt x="59917" y="177345"/>
                  </a:lnTo>
                  <a:lnTo>
                    <a:pt x="50437" y="182482"/>
                  </a:lnTo>
                  <a:lnTo>
                    <a:pt x="40906" y="186964"/>
                  </a:lnTo>
                  <a:lnTo>
                    <a:pt x="30898" y="191088"/>
                  </a:lnTo>
                  <a:lnTo>
                    <a:pt x="18417" y="195222"/>
                  </a:lnTo>
                  <a:lnTo>
                    <a:pt x="0" y="2000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Freeform 140"/>
          <p:cNvSpPr/>
          <p:nvPr/>
        </p:nvSpPr>
        <p:spPr>
          <a:xfrm>
            <a:off x="1545378" y="115813"/>
            <a:ext cx="318167" cy="368498"/>
          </a:xfrm>
          <a:custGeom>
            <a:avLst/>
            <a:gdLst/>
            <a:ahLst/>
            <a:cxnLst/>
            <a:rect l="0" t="0" r="0" b="0"/>
            <a:pathLst>
              <a:path w="318167" h="368498">
                <a:moveTo>
                  <a:pt x="12839" y="0"/>
                </a:moveTo>
                <a:lnTo>
                  <a:pt x="2185" y="5"/>
                </a:lnTo>
                <a:lnTo>
                  <a:pt x="0" y="177"/>
                </a:lnTo>
                <a:lnTo>
                  <a:pt x="3459" y="826"/>
                </a:lnTo>
                <a:lnTo>
                  <a:pt x="9776" y="2079"/>
                </a:lnTo>
                <a:lnTo>
                  <a:pt x="17680" y="3904"/>
                </a:lnTo>
                <a:lnTo>
                  <a:pt x="26533" y="6201"/>
                </a:lnTo>
                <a:lnTo>
                  <a:pt x="35976" y="8857"/>
                </a:lnTo>
                <a:lnTo>
                  <a:pt x="45797" y="11775"/>
                </a:lnTo>
                <a:lnTo>
                  <a:pt x="55861" y="14880"/>
                </a:lnTo>
                <a:lnTo>
                  <a:pt x="66088" y="18114"/>
                </a:lnTo>
                <a:lnTo>
                  <a:pt x="76587" y="21437"/>
                </a:lnTo>
                <a:lnTo>
                  <a:pt x="87630" y="24821"/>
                </a:lnTo>
                <a:lnTo>
                  <a:pt x="99314" y="28260"/>
                </a:lnTo>
                <a:lnTo>
                  <a:pt x="111263" y="32232"/>
                </a:lnTo>
                <a:lnTo>
                  <a:pt x="122752" y="37648"/>
                </a:lnTo>
                <a:lnTo>
                  <a:pt x="133390" y="44888"/>
                </a:lnTo>
                <a:lnTo>
                  <a:pt x="142650" y="53684"/>
                </a:lnTo>
                <a:lnTo>
                  <a:pt x="149734" y="63423"/>
                </a:lnTo>
                <a:lnTo>
                  <a:pt x="154417" y="73645"/>
                </a:lnTo>
                <a:lnTo>
                  <a:pt x="156950" y="84251"/>
                </a:lnTo>
                <a:lnTo>
                  <a:pt x="157761" y="95423"/>
                </a:lnTo>
                <a:lnTo>
                  <a:pt x="157271" y="107220"/>
                </a:lnTo>
                <a:lnTo>
                  <a:pt x="155677" y="119260"/>
                </a:lnTo>
                <a:lnTo>
                  <a:pt x="152946" y="130816"/>
                </a:lnTo>
                <a:lnTo>
                  <a:pt x="149157" y="141520"/>
                </a:lnTo>
                <a:lnTo>
                  <a:pt x="144649" y="151505"/>
                </a:lnTo>
                <a:lnTo>
                  <a:pt x="139932" y="161205"/>
                </a:lnTo>
                <a:lnTo>
                  <a:pt x="135311" y="170922"/>
                </a:lnTo>
                <a:lnTo>
                  <a:pt x="130734" y="180941"/>
                </a:lnTo>
                <a:lnTo>
                  <a:pt x="125901" y="191593"/>
                </a:lnTo>
                <a:lnTo>
                  <a:pt x="120653" y="202991"/>
                </a:lnTo>
                <a:lnTo>
                  <a:pt x="115145" y="215071"/>
                </a:lnTo>
                <a:lnTo>
                  <a:pt x="109747" y="227705"/>
                </a:lnTo>
                <a:lnTo>
                  <a:pt x="104679" y="240759"/>
                </a:lnTo>
                <a:lnTo>
                  <a:pt x="100311" y="254116"/>
                </a:lnTo>
                <a:lnTo>
                  <a:pt x="97214" y="267688"/>
                </a:lnTo>
                <a:lnTo>
                  <a:pt x="95595" y="281401"/>
                </a:lnTo>
                <a:lnTo>
                  <a:pt x="95816" y="294879"/>
                </a:lnTo>
                <a:lnTo>
                  <a:pt x="98542" y="307477"/>
                </a:lnTo>
                <a:lnTo>
                  <a:pt x="103902" y="318902"/>
                </a:lnTo>
                <a:lnTo>
                  <a:pt x="111739" y="328879"/>
                </a:lnTo>
                <a:lnTo>
                  <a:pt x="121882" y="336984"/>
                </a:lnTo>
                <a:lnTo>
                  <a:pt x="133989" y="343179"/>
                </a:lnTo>
                <a:lnTo>
                  <a:pt x="147318" y="347883"/>
                </a:lnTo>
                <a:lnTo>
                  <a:pt x="160861" y="351754"/>
                </a:lnTo>
                <a:lnTo>
                  <a:pt x="174044" y="355252"/>
                </a:lnTo>
                <a:lnTo>
                  <a:pt x="187010" y="358453"/>
                </a:lnTo>
                <a:lnTo>
                  <a:pt x="200396" y="361159"/>
                </a:lnTo>
                <a:lnTo>
                  <a:pt x="214549" y="363278"/>
                </a:lnTo>
                <a:lnTo>
                  <a:pt x="229344" y="364855"/>
                </a:lnTo>
                <a:lnTo>
                  <a:pt x="244364" y="365988"/>
                </a:lnTo>
                <a:lnTo>
                  <a:pt x="259306" y="366785"/>
                </a:lnTo>
                <a:lnTo>
                  <a:pt x="273460" y="367337"/>
                </a:lnTo>
                <a:lnTo>
                  <a:pt x="287017" y="367775"/>
                </a:lnTo>
                <a:lnTo>
                  <a:pt x="301165" y="368140"/>
                </a:lnTo>
                <a:lnTo>
                  <a:pt x="318166" y="368497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/>
          <p:cNvGrpSpPr/>
          <p:nvPr/>
        </p:nvGrpSpPr>
        <p:grpSpPr>
          <a:xfrm>
            <a:off x="6367575" y="778638"/>
            <a:ext cx="342117" cy="358807"/>
            <a:chOff x="6367575" y="778638"/>
            <a:chExt cx="342117" cy="358807"/>
          </a:xfrm>
        </p:grpSpPr>
        <p:sp>
          <p:nvSpPr>
            <p:cNvPr id="142" name="Freeform 141"/>
            <p:cNvSpPr/>
            <p:nvPr/>
          </p:nvSpPr>
          <p:spPr>
            <a:xfrm>
              <a:off x="6367575" y="1031792"/>
              <a:ext cx="89252" cy="105653"/>
            </a:xfrm>
            <a:custGeom>
              <a:avLst/>
              <a:gdLst/>
              <a:ahLst/>
              <a:cxnLst/>
              <a:rect l="0" t="0" r="0" b="0"/>
              <a:pathLst>
                <a:path w="89252" h="105653">
                  <a:moveTo>
                    <a:pt x="44280" y="0"/>
                  </a:moveTo>
                  <a:lnTo>
                    <a:pt x="44280" y="22357"/>
                  </a:lnTo>
                  <a:lnTo>
                    <a:pt x="50519" y="39572"/>
                  </a:lnTo>
                  <a:lnTo>
                    <a:pt x="55458" y="47439"/>
                  </a:lnTo>
                  <a:lnTo>
                    <a:pt x="61091" y="50343"/>
                  </a:lnTo>
                  <a:lnTo>
                    <a:pt x="67186" y="49940"/>
                  </a:lnTo>
                  <a:lnTo>
                    <a:pt x="73588" y="47331"/>
                  </a:lnTo>
                  <a:lnTo>
                    <a:pt x="75517" y="43253"/>
                  </a:lnTo>
                  <a:lnTo>
                    <a:pt x="74463" y="38194"/>
                  </a:lnTo>
                  <a:lnTo>
                    <a:pt x="71421" y="32482"/>
                  </a:lnTo>
                  <a:lnTo>
                    <a:pt x="58682" y="23015"/>
                  </a:lnTo>
                  <a:lnTo>
                    <a:pt x="50372" y="18853"/>
                  </a:lnTo>
                  <a:lnTo>
                    <a:pt x="31779" y="17348"/>
                  </a:lnTo>
                  <a:lnTo>
                    <a:pt x="21908" y="18584"/>
                  </a:lnTo>
                  <a:lnTo>
                    <a:pt x="14157" y="22918"/>
                  </a:lnTo>
                  <a:lnTo>
                    <a:pt x="2426" y="37092"/>
                  </a:lnTo>
                  <a:lnTo>
                    <a:pt x="0" y="45785"/>
                  </a:lnTo>
                  <a:lnTo>
                    <a:pt x="423" y="64803"/>
                  </a:lnTo>
                  <a:lnTo>
                    <a:pt x="4513" y="72448"/>
                  </a:lnTo>
                  <a:lnTo>
                    <a:pt x="18417" y="84062"/>
                  </a:lnTo>
                  <a:lnTo>
                    <a:pt x="27038" y="86457"/>
                  </a:lnTo>
                  <a:lnTo>
                    <a:pt x="45975" y="85999"/>
                  </a:lnTo>
                  <a:lnTo>
                    <a:pt x="62971" y="78776"/>
                  </a:lnTo>
                  <a:lnTo>
                    <a:pt x="70778" y="73575"/>
                  </a:lnTo>
                  <a:lnTo>
                    <a:pt x="74814" y="66597"/>
                  </a:lnTo>
                  <a:lnTo>
                    <a:pt x="76178" y="49486"/>
                  </a:lnTo>
                  <a:lnTo>
                    <a:pt x="71394" y="43519"/>
                  </a:lnTo>
                  <a:lnTo>
                    <a:pt x="53601" y="36890"/>
                  </a:lnTo>
                  <a:lnTo>
                    <a:pt x="45814" y="38631"/>
                  </a:lnTo>
                  <a:lnTo>
                    <a:pt x="39454" y="43302"/>
                  </a:lnTo>
                  <a:lnTo>
                    <a:pt x="34043" y="49925"/>
                  </a:lnTo>
                  <a:lnTo>
                    <a:pt x="31606" y="57850"/>
                  </a:lnTo>
                  <a:lnTo>
                    <a:pt x="32018" y="76014"/>
                  </a:lnTo>
                  <a:lnTo>
                    <a:pt x="39219" y="92666"/>
                  </a:lnTo>
                  <a:lnTo>
                    <a:pt x="44416" y="100382"/>
                  </a:lnTo>
                  <a:lnTo>
                    <a:pt x="51389" y="104356"/>
                  </a:lnTo>
                  <a:lnTo>
                    <a:pt x="68496" y="105652"/>
                  </a:lnTo>
                  <a:lnTo>
                    <a:pt x="75632" y="102020"/>
                  </a:lnTo>
                  <a:lnTo>
                    <a:pt x="86680" y="88626"/>
                  </a:lnTo>
                  <a:lnTo>
                    <a:pt x="89251" y="70975"/>
                  </a:lnTo>
                  <a:lnTo>
                    <a:pt x="88299" y="61355"/>
                  </a:lnTo>
                  <a:lnTo>
                    <a:pt x="84154" y="53771"/>
                  </a:lnTo>
                  <a:lnTo>
                    <a:pt x="70190" y="42226"/>
                  </a:lnTo>
                  <a:lnTo>
                    <a:pt x="63893" y="42189"/>
                  </a:lnTo>
                  <a:lnTo>
                    <a:pt x="58525" y="45673"/>
                  </a:lnTo>
                  <a:lnTo>
                    <a:pt x="53777" y="51506"/>
                  </a:lnTo>
                  <a:lnTo>
                    <a:pt x="52951" y="57734"/>
                  </a:lnTo>
                  <a:lnTo>
                    <a:pt x="58272" y="70893"/>
                  </a:lnTo>
                  <a:lnTo>
                    <a:pt x="62966" y="72999"/>
                  </a:lnTo>
                  <a:lnTo>
                    <a:pt x="68436" y="72063"/>
                  </a:lnTo>
                  <a:lnTo>
                    <a:pt x="74422" y="69099"/>
                  </a:lnTo>
                  <a:lnTo>
                    <a:pt x="76073" y="64783"/>
                  </a:lnTo>
                  <a:lnTo>
                    <a:pt x="74834" y="59567"/>
                  </a:lnTo>
                  <a:lnTo>
                    <a:pt x="71668" y="53749"/>
                  </a:lnTo>
                  <a:lnTo>
                    <a:pt x="66048" y="51041"/>
                  </a:lnTo>
                  <a:lnTo>
                    <a:pt x="50445" y="51151"/>
                  </a:lnTo>
                  <a:lnTo>
                    <a:pt x="44880" y="56327"/>
                  </a:lnTo>
                  <a:lnTo>
                    <a:pt x="38697" y="74558"/>
                  </a:lnTo>
                  <a:lnTo>
                    <a:pt x="39388" y="78951"/>
                  </a:lnTo>
                  <a:lnTo>
                    <a:pt x="42189" y="79540"/>
                  </a:lnTo>
                  <a:lnTo>
                    <a:pt x="46395" y="77593"/>
                  </a:lnTo>
                  <a:lnTo>
                    <a:pt x="46860" y="73956"/>
                  </a:lnTo>
                  <a:lnTo>
                    <a:pt x="41137" y="63675"/>
                  </a:lnTo>
                  <a:lnTo>
                    <a:pt x="35165" y="59998"/>
                  </a:lnTo>
                  <a:lnTo>
                    <a:pt x="2166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446007" y="778638"/>
              <a:ext cx="263685" cy="277839"/>
            </a:xfrm>
            <a:custGeom>
              <a:avLst/>
              <a:gdLst/>
              <a:ahLst/>
              <a:cxnLst/>
              <a:rect l="0" t="0" r="0" b="0"/>
              <a:pathLst>
                <a:path w="263685" h="277839">
                  <a:moveTo>
                    <a:pt x="60604" y="147869"/>
                  </a:moveTo>
                  <a:lnTo>
                    <a:pt x="70179" y="171916"/>
                  </a:lnTo>
                  <a:lnTo>
                    <a:pt x="113601" y="232991"/>
                  </a:lnTo>
                  <a:lnTo>
                    <a:pt x="135804" y="274388"/>
                  </a:lnTo>
                  <a:lnTo>
                    <a:pt x="136474" y="277838"/>
                  </a:lnTo>
                  <a:lnTo>
                    <a:pt x="134580" y="276629"/>
                  </a:lnTo>
                  <a:lnTo>
                    <a:pt x="88280" y="221036"/>
                  </a:lnTo>
                  <a:lnTo>
                    <a:pt x="42643" y="165981"/>
                  </a:lnTo>
                  <a:lnTo>
                    <a:pt x="10429" y="105497"/>
                  </a:lnTo>
                  <a:lnTo>
                    <a:pt x="3209" y="83414"/>
                  </a:lnTo>
                  <a:lnTo>
                    <a:pt x="0" y="58001"/>
                  </a:lnTo>
                  <a:lnTo>
                    <a:pt x="4813" y="37348"/>
                  </a:lnTo>
                  <a:lnTo>
                    <a:pt x="26967" y="5025"/>
                  </a:lnTo>
                  <a:lnTo>
                    <a:pt x="35840" y="1167"/>
                  </a:lnTo>
                  <a:lnTo>
                    <a:pt x="58177" y="0"/>
                  </a:lnTo>
                  <a:lnTo>
                    <a:pt x="77463" y="6500"/>
                  </a:lnTo>
                  <a:lnTo>
                    <a:pt x="85881" y="11509"/>
                  </a:lnTo>
                  <a:lnTo>
                    <a:pt x="98354" y="26434"/>
                  </a:lnTo>
                  <a:lnTo>
                    <a:pt x="103318" y="35327"/>
                  </a:lnTo>
                  <a:lnTo>
                    <a:pt x="105714" y="54567"/>
                  </a:lnTo>
                  <a:lnTo>
                    <a:pt x="101710" y="73646"/>
                  </a:lnTo>
                  <a:lnTo>
                    <a:pt x="90981" y="91692"/>
                  </a:lnTo>
                  <a:lnTo>
                    <a:pt x="101711" y="78582"/>
                  </a:lnTo>
                  <a:lnTo>
                    <a:pt x="126596" y="60529"/>
                  </a:lnTo>
                  <a:lnTo>
                    <a:pt x="146085" y="51340"/>
                  </a:lnTo>
                  <a:lnTo>
                    <a:pt x="169566" y="49595"/>
                  </a:lnTo>
                  <a:lnTo>
                    <a:pt x="194430" y="53889"/>
                  </a:lnTo>
                  <a:lnTo>
                    <a:pt x="226988" y="69461"/>
                  </a:lnTo>
                  <a:lnTo>
                    <a:pt x="244127" y="82215"/>
                  </a:lnTo>
                  <a:lnTo>
                    <a:pt x="261340" y="108139"/>
                  </a:lnTo>
                  <a:lnTo>
                    <a:pt x="263684" y="127872"/>
                  </a:lnTo>
                  <a:lnTo>
                    <a:pt x="259656" y="148340"/>
                  </a:lnTo>
                  <a:lnTo>
                    <a:pt x="231514" y="200574"/>
                  </a:lnTo>
                  <a:lnTo>
                    <a:pt x="214943" y="215357"/>
                  </a:lnTo>
                  <a:lnTo>
                    <a:pt x="205611" y="220937"/>
                  </a:lnTo>
                  <a:lnTo>
                    <a:pt x="185882" y="224018"/>
                  </a:lnTo>
                  <a:lnTo>
                    <a:pt x="155361" y="221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985684" y="1589803"/>
            <a:ext cx="193508" cy="10529"/>
          </a:xfrm>
          <a:custGeom>
            <a:avLst/>
            <a:gdLst/>
            <a:ahLst/>
            <a:cxnLst/>
            <a:rect l="0" t="0" r="0" b="0"/>
            <a:pathLst>
              <a:path w="193508" h="10529">
                <a:moveTo>
                  <a:pt x="193507" y="0"/>
                </a:moveTo>
                <a:lnTo>
                  <a:pt x="137818" y="0"/>
                </a:lnTo>
                <a:lnTo>
                  <a:pt x="104087" y="3119"/>
                </a:lnTo>
                <a:lnTo>
                  <a:pt x="60550" y="9065"/>
                </a:lnTo>
                <a:lnTo>
                  <a:pt x="0" y="10442"/>
                </a:lnTo>
                <a:lnTo>
                  <a:pt x="3994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>
            <a:off x="1231834" y="1418084"/>
            <a:ext cx="255964" cy="326874"/>
          </a:xfrm>
          <a:custGeom>
            <a:avLst/>
            <a:gdLst/>
            <a:ahLst/>
            <a:cxnLst/>
            <a:rect l="0" t="0" r="0" b="0"/>
            <a:pathLst>
              <a:path w="255964" h="326874">
                <a:moveTo>
                  <a:pt x="73699" y="34848"/>
                </a:moveTo>
                <a:lnTo>
                  <a:pt x="79288" y="18081"/>
                </a:lnTo>
                <a:lnTo>
                  <a:pt x="91391" y="6729"/>
                </a:lnTo>
                <a:lnTo>
                  <a:pt x="99532" y="2064"/>
                </a:lnTo>
                <a:lnTo>
                  <a:pt x="117936" y="0"/>
                </a:lnTo>
                <a:lnTo>
                  <a:pt x="136644" y="4152"/>
                </a:lnTo>
                <a:lnTo>
                  <a:pt x="152757" y="13797"/>
                </a:lnTo>
                <a:lnTo>
                  <a:pt x="164598" y="32121"/>
                </a:lnTo>
                <a:lnTo>
                  <a:pt x="181732" y="76424"/>
                </a:lnTo>
                <a:lnTo>
                  <a:pt x="181986" y="87132"/>
                </a:lnTo>
                <a:lnTo>
                  <a:pt x="176029" y="108388"/>
                </a:lnTo>
                <a:lnTo>
                  <a:pt x="162463" y="123295"/>
                </a:lnTo>
                <a:lnTo>
                  <a:pt x="153932" y="128908"/>
                </a:lnTo>
                <a:lnTo>
                  <a:pt x="135095" y="132024"/>
                </a:lnTo>
                <a:lnTo>
                  <a:pt x="74245" y="120681"/>
                </a:lnTo>
                <a:lnTo>
                  <a:pt x="66452" y="119552"/>
                </a:lnTo>
                <a:lnTo>
                  <a:pt x="122076" y="119118"/>
                </a:lnTo>
                <a:lnTo>
                  <a:pt x="156663" y="124678"/>
                </a:lnTo>
                <a:lnTo>
                  <a:pt x="189138" y="139323"/>
                </a:lnTo>
                <a:lnTo>
                  <a:pt x="237997" y="178975"/>
                </a:lnTo>
                <a:lnTo>
                  <a:pt x="253921" y="205454"/>
                </a:lnTo>
                <a:lnTo>
                  <a:pt x="255963" y="225317"/>
                </a:lnTo>
                <a:lnTo>
                  <a:pt x="251802" y="244673"/>
                </a:lnTo>
                <a:lnTo>
                  <a:pt x="222961" y="296734"/>
                </a:lnTo>
                <a:lnTo>
                  <a:pt x="197474" y="313135"/>
                </a:lnTo>
                <a:lnTo>
                  <a:pt x="166525" y="324234"/>
                </a:lnTo>
                <a:lnTo>
                  <a:pt x="130579" y="326873"/>
                </a:lnTo>
                <a:lnTo>
                  <a:pt x="83168" y="314781"/>
                </a:lnTo>
                <a:lnTo>
                  <a:pt x="72058" y="308221"/>
                </a:lnTo>
                <a:lnTo>
                  <a:pt x="64781" y="301407"/>
                </a:lnTo>
                <a:lnTo>
                  <a:pt x="34382" y="284001"/>
                </a:lnTo>
                <a:lnTo>
                  <a:pt x="9218" y="277216"/>
                </a:lnTo>
                <a:lnTo>
                  <a:pt x="6145" y="274806"/>
                </a:lnTo>
                <a:lnTo>
                  <a:pt x="0" y="26647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Group 148"/>
          <p:cNvGrpSpPr/>
          <p:nvPr/>
        </p:nvGrpSpPr>
        <p:grpSpPr>
          <a:xfrm>
            <a:off x="1568746" y="1379233"/>
            <a:ext cx="349469" cy="421141"/>
            <a:chOff x="1568746" y="1379233"/>
            <a:chExt cx="349469" cy="421141"/>
          </a:xfrm>
        </p:grpSpPr>
        <p:sp>
          <p:nvSpPr>
            <p:cNvPr id="147" name="Freeform 146"/>
            <p:cNvSpPr/>
            <p:nvPr/>
          </p:nvSpPr>
          <p:spPr>
            <a:xfrm>
              <a:off x="1568746" y="1642445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4991" y="32452"/>
                  </a:lnTo>
                  <a:lnTo>
                    <a:pt x="20027" y="89931"/>
                  </a:lnTo>
                  <a:lnTo>
                    <a:pt x="15162" y="12491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709669" y="1379233"/>
              <a:ext cx="208546" cy="386801"/>
            </a:xfrm>
            <a:custGeom>
              <a:avLst/>
              <a:gdLst/>
              <a:ahLst/>
              <a:cxnLst/>
              <a:rect l="0" t="0" r="0" b="0"/>
              <a:pathLst>
                <a:path w="208546" h="386801">
                  <a:moveTo>
                    <a:pt x="80175" y="21057"/>
                  </a:moveTo>
                  <a:lnTo>
                    <a:pt x="63408" y="26646"/>
                  </a:lnTo>
                  <a:lnTo>
                    <a:pt x="48936" y="38749"/>
                  </a:lnTo>
                  <a:lnTo>
                    <a:pt x="34706" y="58166"/>
                  </a:lnTo>
                  <a:lnTo>
                    <a:pt x="9626" y="121410"/>
                  </a:lnTo>
                  <a:lnTo>
                    <a:pt x="0" y="180643"/>
                  </a:lnTo>
                  <a:lnTo>
                    <a:pt x="267" y="233288"/>
                  </a:lnTo>
                  <a:lnTo>
                    <a:pt x="6056" y="259271"/>
                  </a:lnTo>
                  <a:lnTo>
                    <a:pt x="29831" y="315336"/>
                  </a:lnTo>
                  <a:lnTo>
                    <a:pt x="53247" y="349461"/>
                  </a:lnTo>
                  <a:lnTo>
                    <a:pt x="74666" y="370396"/>
                  </a:lnTo>
                  <a:lnTo>
                    <a:pt x="92934" y="380259"/>
                  </a:lnTo>
                  <a:lnTo>
                    <a:pt x="128539" y="386800"/>
                  </a:lnTo>
                  <a:lnTo>
                    <a:pt x="151973" y="382091"/>
                  </a:lnTo>
                  <a:lnTo>
                    <a:pt x="163135" y="377560"/>
                  </a:lnTo>
                  <a:lnTo>
                    <a:pt x="181777" y="356927"/>
                  </a:lnTo>
                  <a:lnTo>
                    <a:pt x="207220" y="301611"/>
                  </a:lnTo>
                  <a:lnTo>
                    <a:pt x="208545" y="242874"/>
                  </a:lnTo>
                  <a:lnTo>
                    <a:pt x="207118" y="190376"/>
                  </a:lnTo>
                  <a:lnTo>
                    <a:pt x="201106" y="150774"/>
                  </a:lnTo>
                  <a:lnTo>
                    <a:pt x="176876" y="95201"/>
                  </a:lnTo>
                  <a:lnTo>
                    <a:pt x="161860" y="66422"/>
                  </a:lnTo>
                  <a:lnTo>
                    <a:pt x="115121" y="14228"/>
                  </a:lnTo>
                  <a:lnTo>
                    <a:pt x="98046" y="6323"/>
                  </a:lnTo>
                  <a:lnTo>
                    <a:pt x="696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6072531" y="3299102"/>
            <a:ext cx="442175" cy="255930"/>
            <a:chOff x="6072531" y="3299102"/>
            <a:chExt cx="442175" cy="255930"/>
          </a:xfrm>
        </p:grpSpPr>
        <p:sp>
          <p:nvSpPr>
            <p:cNvPr id="150" name="Freeform 149"/>
            <p:cNvSpPr/>
            <p:nvPr/>
          </p:nvSpPr>
          <p:spPr>
            <a:xfrm>
              <a:off x="6072531" y="3421761"/>
              <a:ext cx="118871" cy="133271"/>
            </a:xfrm>
            <a:custGeom>
              <a:avLst/>
              <a:gdLst/>
              <a:ahLst/>
              <a:cxnLst/>
              <a:rect l="0" t="0" r="0" b="0"/>
              <a:pathLst>
                <a:path w="118871" h="133271">
                  <a:moveTo>
                    <a:pt x="97168" y="0"/>
                  </a:moveTo>
                  <a:lnTo>
                    <a:pt x="80400" y="5589"/>
                  </a:lnTo>
                  <a:lnTo>
                    <a:pt x="69049" y="17692"/>
                  </a:lnTo>
                  <a:lnTo>
                    <a:pt x="52229" y="54058"/>
                  </a:lnTo>
                  <a:lnTo>
                    <a:pt x="53171" y="61775"/>
                  </a:lnTo>
                  <a:lnTo>
                    <a:pt x="57308" y="68089"/>
                  </a:lnTo>
                  <a:lnTo>
                    <a:pt x="63576" y="73469"/>
                  </a:lnTo>
                  <a:lnTo>
                    <a:pt x="70094" y="74716"/>
                  </a:lnTo>
                  <a:lnTo>
                    <a:pt x="76779" y="73207"/>
                  </a:lnTo>
                  <a:lnTo>
                    <a:pt x="83576" y="69862"/>
                  </a:lnTo>
                  <a:lnTo>
                    <a:pt x="86937" y="64122"/>
                  </a:lnTo>
                  <a:lnTo>
                    <a:pt x="87552" y="48386"/>
                  </a:lnTo>
                  <a:lnTo>
                    <a:pt x="83738" y="41616"/>
                  </a:lnTo>
                  <a:lnTo>
                    <a:pt x="70143" y="30975"/>
                  </a:lnTo>
                  <a:lnTo>
                    <a:pt x="62773" y="30008"/>
                  </a:lnTo>
                  <a:lnTo>
                    <a:pt x="48346" y="35174"/>
                  </a:lnTo>
                  <a:lnTo>
                    <a:pt x="43563" y="42167"/>
                  </a:lnTo>
                  <a:lnTo>
                    <a:pt x="38249" y="62415"/>
                  </a:lnTo>
                  <a:lnTo>
                    <a:pt x="39171" y="72026"/>
                  </a:lnTo>
                  <a:lnTo>
                    <a:pt x="46436" y="88944"/>
                  </a:lnTo>
                  <a:lnTo>
                    <a:pt x="52818" y="93221"/>
                  </a:lnTo>
                  <a:lnTo>
                    <a:pt x="69268" y="94854"/>
                  </a:lnTo>
                  <a:lnTo>
                    <a:pt x="76228" y="91312"/>
                  </a:lnTo>
                  <a:lnTo>
                    <a:pt x="87082" y="78018"/>
                  </a:lnTo>
                  <a:lnTo>
                    <a:pt x="88104" y="69560"/>
                  </a:lnTo>
                  <a:lnTo>
                    <a:pt x="83001" y="50803"/>
                  </a:lnTo>
                  <a:lnTo>
                    <a:pt x="76025" y="44397"/>
                  </a:lnTo>
                  <a:lnTo>
                    <a:pt x="55796" y="37280"/>
                  </a:lnTo>
                  <a:lnTo>
                    <a:pt x="34327" y="40355"/>
                  </a:lnTo>
                  <a:lnTo>
                    <a:pt x="23688" y="44451"/>
                  </a:lnTo>
                  <a:lnTo>
                    <a:pt x="8748" y="58361"/>
                  </a:lnTo>
                  <a:lnTo>
                    <a:pt x="3127" y="66983"/>
                  </a:lnTo>
                  <a:lnTo>
                    <a:pt x="0" y="89042"/>
                  </a:lnTo>
                  <a:lnTo>
                    <a:pt x="804" y="101475"/>
                  </a:lnTo>
                  <a:lnTo>
                    <a:pt x="4849" y="110934"/>
                  </a:lnTo>
                  <a:lnTo>
                    <a:pt x="18703" y="124564"/>
                  </a:lnTo>
                  <a:lnTo>
                    <a:pt x="39678" y="131401"/>
                  </a:lnTo>
                  <a:lnTo>
                    <a:pt x="63428" y="133270"/>
                  </a:lnTo>
                  <a:lnTo>
                    <a:pt x="85682" y="130201"/>
                  </a:lnTo>
                  <a:lnTo>
                    <a:pt x="104152" y="121818"/>
                  </a:lnTo>
                  <a:lnTo>
                    <a:pt x="112353" y="116307"/>
                  </a:lnTo>
                  <a:lnTo>
                    <a:pt x="116650" y="109124"/>
                  </a:lnTo>
                  <a:lnTo>
                    <a:pt x="118305" y="91783"/>
                  </a:lnTo>
                  <a:lnTo>
                    <a:pt x="112021" y="75498"/>
                  </a:lnTo>
                  <a:lnTo>
                    <a:pt x="107070" y="67879"/>
                  </a:lnTo>
                  <a:lnTo>
                    <a:pt x="92210" y="56295"/>
                  </a:lnTo>
                  <a:lnTo>
                    <a:pt x="83335" y="51568"/>
                  </a:lnTo>
                  <a:lnTo>
                    <a:pt x="64114" y="49436"/>
                  </a:lnTo>
                  <a:lnTo>
                    <a:pt x="45043" y="53557"/>
                  </a:lnTo>
                  <a:lnTo>
                    <a:pt x="28768" y="63188"/>
                  </a:lnTo>
                  <a:lnTo>
                    <a:pt x="24662" y="71371"/>
                  </a:lnTo>
                  <a:lnTo>
                    <a:pt x="23219" y="92942"/>
                  </a:lnTo>
                  <a:lnTo>
                    <a:pt x="26812" y="102906"/>
                  </a:lnTo>
                  <a:lnTo>
                    <a:pt x="40162" y="120215"/>
                  </a:lnTo>
                  <a:lnTo>
                    <a:pt x="48636" y="124597"/>
                  </a:lnTo>
                  <a:lnTo>
                    <a:pt x="67410" y="126347"/>
                  </a:lnTo>
                  <a:lnTo>
                    <a:pt x="84332" y="120105"/>
                  </a:lnTo>
                  <a:lnTo>
                    <a:pt x="114259" y="97034"/>
                  </a:lnTo>
                  <a:lnTo>
                    <a:pt x="117921" y="89256"/>
                  </a:lnTo>
                  <a:lnTo>
                    <a:pt x="118870" y="71255"/>
                  </a:lnTo>
                  <a:lnTo>
                    <a:pt x="112273" y="54676"/>
                  </a:lnTo>
                  <a:lnTo>
                    <a:pt x="107238" y="46979"/>
                  </a:lnTo>
                  <a:lnTo>
                    <a:pt x="99202" y="41848"/>
                  </a:lnTo>
                  <a:lnTo>
                    <a:pt x="77795" y="36147"/>
                  </a:lnTo>
                  <a:lnTo>
                    <a:pt x="45025" y="38526"/>
                  </a:lnTo>
                  <a:lnTo>
                    <a:pt x="26810" y="49879"/>
                  </a:lnTo>
                  <a:lnTo>
                    <a:pt x="18677" y="57819"/>
                  </a:lnTo>
                  <a:lnTo>
                    <a:pt x="14425" y="66622"/>
                  </a:lnTo>
                  <a:lnTo>
                    <a:pt x="12820" y="85762"/>
                  </a:lnTo>
                  <a:lnTo>
                    <a:pt x="19126" y="102847"/>
                  </a:lnTo>
                  <a:lnTo>
                    <a:pt x="24083" y="110679"/>
                  </a:lnTo>
                  <a:lnTo>
                    <a:pt x="32067" y="115900"/>
                  </a:lnTo>
                  <a:lnTo>
                    <a:pt x="53417" y="121701"/>
                  </a:lnTo>
                  <a:lnTo>
                    <a:pt x="86155" y="119378"/>
                  </a:lnTo>
                  <a:lnTo>
                    <a:pt x="94505" y="114680"/>
                  </a:lnTo>
                  <a:lnTo>
                    <a:pt x="106903" y="100102"/>
                  </a:lnTo>
                  <a:lnTo>
                    <a:pt x="113193" y="78805"/>
                  </a:lnTo>
                  <a:lnTo>
                    <a:pt x="114871" y="66575"/>
                  </a:lnTo>
                  <a:lnTo>
                    <a:pt x="110495" y="43627"/>
                  </a:lnTo>
                  <a:lnTo>
                    <a:pt x="106053" y="32594"/>
                  </a:lnTo>
                  <a:lnTo>
                    <a:pt x="98412" y="25239"/>
                  </a:lnTo>
                  <a:lnTo>
                    <a:pt x="65005" y="10315"/>
                  </a:lnTo>
                  <a:lnTo>
                    <a:pt x="550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293883" y="3299102"/>
              <a:ext cx="220823" cy="249002"/>
            </a:xfrm>
            <a:custGeom>
              <a:avLst/>
              <a:gdLst/>
              <a:ahLst/>
              <a:cxnLst/>
              <a:rect l="0" t="0" r="0" b="0"/>
              <a:pathLst>
                <a:path w="220823" h="249002">
                  <a:moveTo>
                    <a:pt x="107443" y="249001"/>
                  </a:moveTo>
                  <a:lnTo>
                    <a:pt x="91802" y="231020"/>
                  </a:lnTo>
                  <a:lnTo>
                    <a:pt x="67836" y="174647"/>
                  </a:lnTo>
                  <a:lnTo>
                    <a:pt x="29838" y="113243"/>
                  </a:lnTo>
                  <a:lnTo>
                    <a:pt x="5199" y="78339"/>
                  </a:lnTo>
                  <a:lnTo>
                    <a:pt x="676" y="68546"/>
                  </a:lnTo>
                  <a:lnTo>
                    <a:pt x="0" y="59677"/>
                  </a:lnTo>
                  <a:lnTo>
                    <a:pt x="5488" y="43585"/>
                  </a:lnTo>
                  <a:lnTo>
                    <a:pt x="18846" y="31753"/>
                  </a:lnTo>
                  <a:lnTo>
                    <a:pt x="67310" y="4797"/>
                  </a:lnTo>
                  <a:lnTo>
                    <a:pt x="105561" y="0"/>
                  </a:lnTo>
                  <a:lnTo>
                    <a:pt x="168749" y="11302"/>
                  </a:lnTo>
                  <a:lnTo>
                    <a:pt x="201647" y="26753"/>
                  </a:lnTo>
                  <a:lnTo>
                    <a:pt x="208851" y="35325"/>
                  </a:lnTo>
                  <a:lnTo>
                    <a:pt x="216854" y="57328"/>
                  </a:lnTo>
                  <a:lnTo>
                    <a:pt x="220822" y="108411"/>
                  </a:lnTo>
                  <a:lnTo>
                    <a:pt x="213307" y="142614"/>
                  </a:lnTo>
                  <a:lnTo>
                    <a:pt x="202847" y="164283"/>
                  </a:lnTo>
                  <a:lnTo>
                    <a:pt x="178215" y="190624"/>
                  </a:lnTo>
                  <a:lnTo>
                    <a:pt x="139620" y="218146"/>
                  </a:lnTo>
                  <a:lnTo>
                    <a:pt x="107443" y="227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295005" y="2495253"/>
            <a:ext cx="452726" cy="515898"/>
            <a:chOff x="1295005" y="2495253"/>
            <a:chExt cx="452726" cy="515898"/>
          </a:xfrm>
        </p:grpSpPr>
        <p:sp>
          <p:nvSpPr>
            <p:cNvPr id="153" name="Freeform 152"/>
            <p:cNvSpPr/>
            <p:nvPr/>
          </p:nvSpPr>
          <p:spPr>
            <a:xfrm>
              <a:off x="1295005" y="2726880"/>
              <a:ext cx="231628" cy="9880"/>
            </a:xfrm>
            <a:custGeom>
              <a:avLst/>
              <a:gdLst/>
              <a:ahLst/>
              <a:cxnLst/>
              <a:rect l="0" t="0" r="0" b="0"/>
              <a:pathLst>
                <a:path w="231628" h="9880">
                  <a:moveTo>
                    <a:pt x="0" y="0"/>
                  </a:moveTo>
                  <a:lnTo>
                    <a:pt x="27556" y="7236"/>
                  </a:lnTo>
                  <a:lnTo>
                    <a:pt x="86898" y="9879"/>
                  </a:lnTo>
                  <a:lnTo>
                    <a:pt x="143767" y="4811"/>
                  </a:lnTo>
                  <a:lnTo>
                    <a:pt x="204777" y="634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589803" y="2495253"/>
              <a:ext cx="79766" cy="400084"/>
            </a:xfrm>
            <a:custGeom>
              <a:avLst/>
              <a:gdLst/>
              <a:ahLst/>
              <a:cxnLst/>
              <a:rect l="0" t="0" r="0" b="0"/>
              <a:pathLst>
                <a:path w="79766" h="400084">
                  <a:moveTo>
                    <a:pt x="73699" y="0"/>
                  </a:moveTo>
                  <a:lnTo>
                    <a:pt x="76819" y="42692"/>
                  </a:lnTo>
                  <a:lnTo>
                    <a:pt x="79765" y="63428"/>
                  </a:lnTo>
                  <a:lnTo>
                    <a:pt x="69140" y="121437"/>
                  </a:lnTo>
                  <a:lnTo>
                    <a:pt x="70416" y="175893"/>
                  </a:lnTo>
                  <a:lnTo>
                    <a:pt x="64948" y="231710"/>
                  </a:lnTo>
                  <a:lnTo>
                    <a:pt x="57933" y="293385"/>
                  </a:lnTo>
                  <a:lnTo>
                    <a:pt x="44112" y="343912"/>
                  </a:lnTo>
                  <a:lnTo>
                    <a:pt x="14983" y="396173"/>
                  </a:lnTo>
                  <a:lnTo>
                    <a:pt x="11159" y="39864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652974" y="2853222"/>
              <a:ext cx="94757" cy="157929"/>
            </a:xfrm>
            <a:custGeom>
              <a:avLst/>
              <a:gdLst/>
              <a:ahLst/>
              <a:cxnLst/>
              <a:rect l="0" t="0" r="0" b="0"/>
              <a:pathLst>
                <a:path w="94757" h="157929">
                  <a:moveTo>
                    <a:pt x="94756" y="0"/>
                  </a:moveTo>
                  <a:lnTo>
                    <a:pt x="77988" y="5590"/>
                  </a:lnTo>
                  <a:lnTo>
                    <a:pt x="73049" y="11915"/>
                  </a:lnTo>
                  <a:lnTo>
                    <a:pt x="55632" y="73668"/>
                  </a:lnTo>
                  <a:lnTo>
                    <a:pt x="44300" y="10410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937243" y="2474197"/>
            <a:ext cx="514387" cy="484311"/>
            <a:chOff x="1937243" y="2474197"/>
            <a:chExt cx="514387" cy="484311"/>
          </a:xfrm>
        </p:grpSpPr>
        <p:sp>
          <p:nvSpPr>
            <p:cNvPr id="157" name="Freeform 156"/>
            <p:cNvSpPr/>
            <p:nvPr/>
          </p:nvSpPr>
          <p:spPr>
            <a:xfrm>
              <a:off x="1937243" y="275846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095171" y="2597204"/>
              <a:ext cx="231628" cy="312420"/>
            </a:xfrm>
            <a:custGeom>
              <a:avLst/>
              <a:gdLst/>
              <a:ahLst/>
              <a:cxnLst/>
              <a:rect l="0" t="0" r="0" b="0"/>
              <a:pathLst>
                <a:path w="231628" h="312420">
                  <a:moveTo>
                    <a:pt x="0" y="55977"/>
                  </a:moveTo>
                  <a:lnTo>
                    <a:pt x="17980" y="31930"/>
                  </a:lnTo>
                  <a:lnTo>
                    <a:pt x="44322" y="11677"/>
                  </a:lnTo>
                  <a:lnTo>
                    <a:pt x="64152" y="1973"/>
                  </a:lnTo>
                  <a:lnTo>
                    <a:pt x="84664" y="0"/>
                  </a:lnTo>
                  <a:lnTo>
                    <a:pt x="126428" y="8265"/>
                  </a:lnTo>
                  <a:lnTo>
                    <a:pt x="144317" y="20734"/>
                  </a:lnTo>
                  <a:lnTo>
                    <a:pt x="174866" y="57334"/>
                  </a:lnTo>
                  <a:lnTo>
                    <a:pt x="195025" y="99529"/>
                  </a:lnTo>
                  <a:lnTo>
                    <a:pt x="207152" y="151711"/>
                  </a:lnTo>
                  <a:lnTo>
                    <a:pt x="209895" y="212668"/>
                  </a:lnTo>
                  <a:lnTo>
                    <a:pt x="206610" y="225948"/>
                  </a:lnTo>
                  <a:lnTo>
                    <a:pt x="172137" y="277506"/>
                  </a:lnTo>
                  <a:lnTo>
                    <a:pt x="154884" y="292085"/>
                  </a:lnTo>
                  <a:lnTo>
                    <a:pt x="115212" y="310976"/>
                  </a:lnTo>
                  <a:lnTo>
                    <a:pt x="94489" y="312419"/>
                  </a:lnTo>
                  <a:lnTo>
                    <a:pt x="73580" y="307992"/>
                  </a:lnTo>
                  <a:lnTo>
                    <a:pt x="52589" y="298225"/>
                  </a:lnTo>
                  <a:lnTo>
                    <a:pt x="47928" y="291175"/>
                  </a:lnTo>
                  <a:lnTo>
                    <a:pt x="47159" y="282966"/>
                  </a:lnTo>
                  <a:lnTo>
                    <a:pt x="48987" y="273983"/>
                  </a:lnTo>
                  <a:lnTo>
                    <a:pt x="60376" y="257764"/>
                  </a:lnTo>
                  <a:lnTo>
                    <a:pt x="68327" y="250163"/>
                  </a:lnTo>
                  <a:lnTo>
                    <a:pt x="92758" y="241718"/>
                  </a:lnTo>
                  <a:lnTo>
                    <a:pt x="120774" y="239134"/>
                  </a:lnTo>
                  <a:lnTo>
                    <a:pt x="183840" y="250011"/>
                  </a:lnTo>
                  <a:lnTo>
                    <a:pt x="231627" y="266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295212" y="2474197"/>
              <a:ext cx="156418" cy="484311"/>
            </a:xfrm>
            <a:custGeom>
              <a:avLst/>
              <a:gdLst/>
              <a:ahLst/>
              <a:cxnLst/>
              <a:rect l="0" t="0" r="0" b="0"/>
              <a:pathLst>
                <a:path w="156418" h="484311">
                  <a:moveTo>
                    <a:pt x="0" y="0"/>
                  </a:moveTo>
                  <a:lnTo>
                    <a:pt x="55087" y="55087"/>
                  </a:lnTo>
                  <a:lnTo>
                    <a:pt x="108527" y="118101"/>
                  </a:lnTo>
                  <a:lnTo>
                    <a:pt x="133698" y="169601"/>
                  </a:lnTo>
                  <a:lnTo>
                    <a:pt x="150282" y="224834"/>
                  </a:lnTo>
                  <a:lnTo>
                    <a:pt x="156417" y="280804"/>
                  </a:lnTo>
                  <a:lnTo>
                    <a:pt x="154510" y="333801"/>
                  </a:lnTo>
                  <a:lnTo>
                    <a:pt x="152139" y="345366"/>
                  </a:lnTo>
                  <a:lnTo>
                    <a:pt x="140147" y="364456"/>
                  </a:lnTo>
                  <a:lnTo>
                    <a:pt x="125459" y="381909"/>
                  </a:lnTo>
                  <a:lnTo>
                    <a:pt x="89229" y="436384"/>
                  </a:lnTo>
                  <a:lnTo>
                    <a:pt x="52642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1" name="Freeform 160"/>
          <p:cNvSpPr/>
          <p:nvPr/>
        </p:nvSpPr>
        <p:spPr>
          <a:xfrm>
            <a:off x="4637470" y="3131629"/>
            <a:ext cx="81906" cy="91267"/>
          </a:xfrm>
          <a:custGeom>
            <a:avLst/>
            <a:gdLst/>
            <a:ahLst/>
            <a:cxnLst/>
            <a:rect l="0" t="0" r="0" b="0"/>
            <a:pathLst>
              <a:path w="81906" h="91267">
                <a:moveTo>
                  <a:pt x="26654" y="26920"/>
                </a:moveTo>
                <a:lnTo>
                  <a:pt x="15476" y="38098"/>
                </a:lnTo>
                <a:lnTo>
                  <a:pt x="14522" y="43731"/>
                </a:lnTo>
                <a:lnTo>
                  <a:pt x="16227" y="49826"/>
                </a:lnTo>
                <a:lnTo>
                  <a:pt x="19703" y="56228"/>
                </a:lnTo>
                <a:lnTo>
                  <a:pt x="32923" y="66462"/>
                </a:lnTo>
                <a:lnTo>
                  <a:pt x="41362" y="70829"/>
                </a:lnTo>
                <a:lnTo>
                  <a:pt x="48157" y="70230"/>
                </a:lnTo>
                <a:lnTo>
                  <a:pt x="53858" y="66322"/>
                </a:lnTo>
                <a:lnTo>
                  <a:pt x="58828" y="60207"/>
                </a:lnTo>
                <a:lnTo>
                  <a:pt x="59802" y="53791"/>
                </a:lnTo>
                <a:lnTo>
                  <a:pt x="58111" y="47174"/>
                </a:lnTo>
                <a:lnTo>
                  <a:pt x="54645" y="40422"/>
                </a:lnTo>
                <a:lnTo>
                  <a:pt x="48824" y="37091"/>
                </a:lnTo>
                <a:lnTo>
                  <a:pt x="32998" y="36510"/>
                </a:lnTo>
                <a:lnTo>
                  <a:pt x="26204" y="40332"/>
                </a:lnTo>
                <a:lnTo>
                  <a:pt x="15535" y="53938"/>
                </a:lnTo>
                <a:lnTo>
                  <a:pt x="15732" y="60140"/>
                </a:lnTo>
                <a:lnTo>
                  <a:pt x="19373" y="65444"/>
                </a:lnTo>
                <a:lnTo>
                  <a:pt x="25310" y="70150"/>
                </a:lnTo>
                <a:lnTo>
                  <a:pt x="31607" y="70948"/>
                </a:lnTo>
                <a:lnTo>
                  <a:pt x="44843" y="65595"/>
                </a:lnTo>
                <a:lnTo>
                  <a:pt x="48139" y="59722"/>
                </a:lnTo>
                <a:lnTo>
                  <a:pt x="48681" y="43838"/>
                </a:lnTo>
                <a:lnTo>
                  <a:pt x="44848" y="39369"/>
                </a:lnTo>
                <a:lnTo>
                  <a:pt x="38784" y="37559"/>
                </a:lnTo>
                <a:lnTo>
                  <a:pt x="31231" y="37522"/>
                </a:lnTo>
                <a:lnTo>
                  <a:pt x="25026" y="41007"/>
                </a:lnTo>
                <a:lnTo>
                  <a:pt x="15012" y="54238"/>
                </a:lnTo>
                <a:lnTo>
                  <a:pt x="14213" y="61509"/>
                </a:lnTo>
                <a:lnTo>
                  <a:pt x="19565" y="75828"/>
                </a:lnTo>
                <a:lnTo>
                  <a:pt x="25438" y="79412"/>
                </a:lnTo>
                <a:lnTo>
                  <a:pt x="41321" y="80276"/>
                </a:lnTo>
                <a:lnTo>
                  <a:pt x="48131" y="76528"/>
                </a:lnTo>
                <a:lnTo>
                  <a:pt x="58816" y="63006"/>
                </a:lnTo>
                <a:lnTo>
                  <a:pt x="59794" y="55657"/>
                </a:lnTo>
                <a:lnTo>
                  <a:pt x="54641" y="41252"/>
                </a:lnTo>
                <a:lnTo>
                  <a:pt x="47652" y="36474"/>
                </a:lnTo>
                <a:lnTo>
                  <a:pt x="27408" y="31166"/>
                </a:lnTo>
                <a:lnTo>
                  <a:pt x="18967" y="33260"/>
                </a:lnTo>
                <a:lnTo>
                  <a:pt x="12171" y="38166"/>
                </a:lnTo>
                <a:lnTo>
                  <a:pt x="6470" y="44946"/>
                </a:lnTo>
                <a:lnTo>
                  <a:pt x="5009" y="52975"/>
                </a:lnTo>
                <a:lnTo>
                  <a:pt x="9625" y="71255"/>
                </a:lnTo>
                <a:lnTo>
                  <a:pt x="22595" y="84839"/>
                </a:lnTo>
                <a:lnTo>
                  <a:pt x="30967" y="90099"/>
                </a:lnTo>
                <a:lnTo>
                  <a:pt x="40058" y="91266"/>
                </a:lnTo>
                <a:lnTo>
                  <a:pt x="59517" y="86324"/>
                </a:lnTo>
                <a:lnTo>
                  <a:pt x="73625" y="73209"/>
                </a:lnTo>
                <a:lnTo>
                  <a:pt x="79025" y="64798"/>
                </a:lnTo>
                <a:lnTo>
                  <a:pt x="81905" y="46094"/>
                </a:lnTo>
                <a:lnTo>
                  <a:pt x="81036" y="36193"/>
                </a:lnTo>
                <a:lnTo>
                  <a:pt x="73831" y="18953"/>
                </a:lnTo>
                <a:lnTo>
                  <a:pt x="68633" y="11080"/>
                </a:lnTo>
                <a:lnTo>
                  <a:pt x="60490" y="5832"/>
                </a:lnTo>
                <a:lnTo>
                  <a:pt x="38962" y="0"/>
                </a:lnTo>
                <a:lnTo>
                  <a:pt x="29011" y="784"/>
                </a:lnTo>
                <a:lnTo>
                  <a:pt x="11714" y="7895"/>
                </a:lnTo>
                <a:lnTo>
                  <a:pt x="6165" y="15407"/>
                </a:lnTo>
                <a:lnTo>
                  <a:pt x="0" y="36231"/>
                </a:lnTo>
                <a:lnTo>
                  <a:pt x="696" y="45995"/>
                </a:lnTo>
                <a:lnTo>
                  <a:pt x="7708" y="63084"/>
                </a:lnTo>
                <a:lnTo>
                  <a:pt x="21743" y="75358"/>
                </a:lnTo>
                <a:lnTo>
                  <a:pt x="30399" y="80269"/>
                </a:lnTo>
                <a:lnTo>
                  <a:pt x="38509" y="81203"/>
                </a:lnTo>
                <a:lnTo>
                  <a:pt x="53760" y="76002"/>
                </a:lnTo>
                <a:lnTo>
                  <a:pt x="57593" y="69000"/>
                </a:lnTo>
                <a:lnTo>
                  <a:pt x="58732" y="48742"/>
                </a:lnTo>
                <a:lnTo>
                  <a:pt x="55059" y="40298"/>
                </a:lnTo>
                <a:lnTo>
                  <a:pt x="41618" y="27796"/>
                </a:lnTo>
                <a:lnTo>
                  <a:pt x="27065" y="21460"/>
                </a:lnTo>
                <a:lnTo>
                  <a:pt x="5597" y="1639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5" name="Group 164"/>
          <p:cNvGrpSpPr/>
          <p:nvPr/>
        </p:nvGrpSpPr>
        <p:grpSpPr>
          <a:xfrm>
            <a:off x="4274570" y="3242777"/>
            <a:ext cx="200042" cy="431669"/>
            <a:chOff x="4274570" y="3242777"/>
            <a:chExt cx="200042" cy="431669"/>
          </a:xfrm>
        </p:grpSpPr>
        <p:sp>
          <p:nvSpPr>
            <p:cNvPr id="162" name="Freeform 161"/>
            <p:cNvSpPr/>
            <p:nvPr/>
          </p:nvSpPr>
          <p:spPr>
            <a:xfrm>
              <a:off x="4274570" y="3390176"/>
              <a:ext cx="147400" cy="284270"/>
            </a:xfrm>
            <a:custGeom>
              <a:avLst/>
              <a:gdLst/>
              <a:ahLst/>
              <a:cxnLst/>
              <a:rect l="0" t="0" r="0" b="0"/>
              <a:pathLst>
                <a:path w="147400" h="284270">
                  <a:moveTo>
                    <a:pt x="0" y="0"/>
                  </a:moveTo>
                  <a:lnTo>
                    <a:pt x="14572" y="42691"/>
                  </a:lnTo>
                  <a:lnTo>
                    <a:pt x="44664" y="102216"/>
                  </a:lnTo>
                  <a:lnTo>
                    <a:pt x="60807" y="128552"/>
                  </a:lnTo>
                  <a:lnTo>
                    <a:pt x="92353" y="189707"/>
                  </a:lnTo>
                  <a:lnTo>
                    <a:pt x="123935" y="252701"/>
                  </a:lnTo>
                  <a:lnTo>
                    <a:pt x="132291" y="270239"/>
                  </a:lnTo>
                  <a:lnTo>
                    <a:pt x="147399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285098" y="3242777"/>
              <a:ext cx="157929" cy="94757"/>
            </a:xfrm>
            <a:custGeom>
              <a:avLst/>
              <a:gdLst/>
              <a:ahLst/>
              <a:cxnLst/>
              <a:rect l="0" t="0" r="0" b="0"/>
              <a:pathLst>
                <a:path w="157929" h="94757">
                  <a:moveTo>
                    <a:pt x="157928" y="0"/>
                  </a:moveTo>
                  <a:lnTo>
                    <a:pt x="126645" y="9575"/>
                  </a:lnTo>
                  <a:lnTo>
                    <a:pt x="72648" y="46156"/>
                  </a:lnTo>
                  <a:lnTo>
                    <a:pt x="9297" y="8854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337741" y="3411233"/>
              <a:ext cx="136871" cy="84229"/>
            </a:xfrm>
            <a:custGeom>
              <a:avLst/>
              <a:gdLst/>
              <a:ahLst/>
              <a:cxnLst/>
              <a:rect l="0" t="0" r="0" b="0"/>
              <a:pathLst>
                <a:path w="136871" h="84229">
                  <a:moveTo>
                    <a:pt x="136870" y="0"/>
                  </a:moveTo>
                  <a:lnTo>
                    <a:pt x="82995" y="25194"/>
                  </a:lnTo>
                  <a:lnTo>
                    <a:pt x="44990" y="4466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1527088" y="3727521"/>
            <a:ext cx="789495" cy="557578"/>
            <a:chOff x="1527088" y="3727521"/>
            <a:chExt cx="789495" cy="557578"/>
          </a:xfrm>
        </p:grpSpPr>
        <p:sp>
          <p:nvSpPr>
            <p:cNvPr id="166" name="Freeform 165"/>
            <p:cNvSpPr/>
            <p:nvPr/>
          </p:nvSpPr>
          <p:spPr>
            <a:xfrm>
              <a:off x="1527088" y="3758673"/>
              <a:ext cx="199586" cy="217745"/>
            </a:xfrm>
            <a:custGeom>
              <a:avLst/>
              <a:gdLst/>
              <a:ahLst/>
              <a:cxnLst/>
              <a:rect l="0" t="0" r="0" b="0"/>
              <a:pathLst>
                <a:path w="199586" h="217745">
                  <a:moveTo>
                    <a:pt x="31129" y="0"/>
                  </a:moveTo>
                  <a:lnTo>
                    <a:pt x="19951" y="11179"/>
                  </a:lnTo>
                  <a:lnTo>
                    <a:pt x="14463" y="29145"/>
                  </a:lnTo>
                  <a:lnTo>
                    <a:pt x="10940" y="84396"/>
                  </a:lnTo>
                  <a:lnTo>
                    <a:pt x="3008" y="135994"/>
                  </a:lnTo>
                  <a:lnTo>
                    <a:pt x="228" y="190033"/>
                  </a:lnTo>
                  <a:lnTo>
                    <a:pt x="0" y="203898"/>
                  </a:lnTo>
                  <a:lnTo>
                    <a:pt x="4527" y="211971"/>
                  </a:lnTo>
                  <a:lnTo>
                    <a:pt x="12225" y="216183"/>
                  </a:lnTo>
                  <a:lnTo>
                    <a:pt x="32086" y="217744"/>
                  </a:lnTo>
                  <a:lnTo>
                    <a:pt x="89487" y="211746"/>
                  </a:lnTo>
                  <a:lnTo>
                    <a:pt x="149428" y="202392"/>
                  </a:lnTo>
                  <a:lnTo>
                    <a:pt x="199585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726673" y="3769202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42114" y="0"/>
                  </a:moveTo>
                  <a:lnTo>
                    <a:pt x="42114" y="48930"/>
                  </a:lnTo>
                  <a:lnTo>
                    <a:pt x="42114" y="108061"/>
                  </a:lnTo>
                  <a:lnTo>
                    <a:pt x="33709" y="165971"/>
                  </a:lnTo>
                  <a:lnTo>
                    <a:pt x="25326" y="215423"/>
                  </a:lnTo>
                  <a:lnTo>
                    <a:pt x="21152" y="265950"/>
                  </a:lnTo>
                  <a:lnTo>
                    <a:pt x="9854" y="325537"/>
                  </a:lnTo>
                  <a:lnTo>
                    <a:pt x="1947" y="38236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853015" y="4085057"/>
              <a:ext cx="31153" cy="200042"/>
            </a:xfrm>
            <a:custGeom>
              <a:avLst/>
              <a:gdLst/>
              <a:ahLst/>
              <a:cxnLst/>
              <a:rect l="0" t="0" r="0" b="0"/>
              <a:pathLst>
                <a:path w="31153" h="200042">
                  <a:moveTo>
                    <a:pt x="21057" y="0"/>
                  </a:moveTo>
                  <a:lnTo>
                    <a:pt x="29390" y="37477"/>
                  </a:lnTo>
                  <a:lnTo>
                    <a:pt x="31152" y="88901"/>
                  </a:lnTo>
                  <a:lnTo>
                    <a:pt x="23095" y="142949"/>
                  </a:lnTo>
                  <a:lnTo>
                    <a:pt x="10238" y="18239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926715" y="390607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0" y="0"/>
                  </a:moveTo>
                  <a:lnTo>
                    <a:pt x="58616" y="0"/>
                  </a:lnTo>
                  <a:lnTo>
                    <a:pt x="115213" y="11453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055202" y="3727521"/>
              <a:ext cx="261381" cy="356511"/>
            </a:xfrm>
            <a:custGeom>
              <a:avLst/>
              <a:gdLst/>
              <a:ahLst/>
              <a:cxnLst/>
              <a:rect l="0" t="0" r="0" b="0"/>
              <a:pathLst>
                <a:path w="261381" h="356511">
                  <a:moveTo>
                    <a:pt x="50497" y="10095"/>
                  </a:moveTo>
                  <a:lnTo>
                    <a:pt x="99428" y="1762"/>
                  </a:lnTo>
                  <a:lnTo>
                    <a:pt x="158558" y="0"/>
                  </a:lnTo>
                  <a:lnTo>
                    <a:pt x="214129" y="822"/>
                  </a:lnTo>
                  <a:lnTo>
                    <a:pt x="237866" y="5194"/>
                  </a:lnTo>
                  <a:lnTo>
                    <a:pt x="246769" y="10337"/>
                  </a:lnTo>
                  <a:lnTo>
                    <a:pt x="259782" y="25411"/>
                  </a:lnTo>
                  <a:lnTo>
                    <a:pt x="261380" y="34343"/>
                  </a:lnTo>
                  <a:lnTo>
                    <a:pt x="256917" y="53628"/>
                  </a:lnTo>
                  <a:lnTo>
                    <a:pt x="234987" y="93434"/>
                  </a:lnTo>
                  <a:lnTo>
                    <a:pt x="180289" y="153813"/>
                  </a:lnTo>
                  <a:lnTo>
                    <a:pt x="117176" y="217151"/>
                  </a:lnTo>
                  <a:lnTo>
                    <a:pt x="54007" y="280327"/>
                  </a:lnTo>
                  <a:lnTo>
                    <a:pt x="2828" y="322441"/>
                  </a:lnTo>
                  <a:lnTo>
                    <a:pt x="0" y="330630"/>
                  </a:lnTo>
                  <a:lnTo>
                    <a:pt x="3098" y="349087"/>
                  </a:lnTo>
                  <a:lnTo>
                    <a:pt x="8369" y="354243"/>
                  </a:lnTo>
                  <a:lnTo>
                    <a:pt x="15393" y="356510"/>
                  </a:lnTo>
                  <a:lnTo>
                    <a:pt x="77590" y="356231"/>
                  </a:lnTo>
                  <a:lnTo>
                    <a:pt x="134531" y="349176"/>
                  </a:lnTo>
                  <a:lnTo>
                    <a:pt x="173662" y="347650"/>
                  </a:lnTo>
                  <a:lnTo>
                    <a:pt x="208424" y="347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6432911" y="2010943"/>
            <a:ext cx="231628" cy="592749"/>
            <a:chOff x="6432911" y="2010943"/>
            <a:chExt cx="231628" cy="592749"/>
          </a:xfrm>
        </p:grpSpPr>
        <p:sp>
          <p:nvSpPr>
            <p:cNvPr id="172" name="Freeform 171"/>
            <p:cNvSpPr/>
            <p:nvPr/>
          </p:nvSpPr>
          <p:spPr>
            <a:xfrm>
              <a:off x="6461831" y="2473025"/>
              <a:ext cx="119268" cy="130667"/>
            </a:xfrm>
            <a:custGeom>
              <a:avLst/>
              <a:gdLst/>
              <a:ahLst/>
              <a:cxnLst/>
              <a:rect l="0" t="0" r="0" b="0"/>
              <a:pathLst>
                <a:path w="119268" h="130667">
                  <a:moveTo>
                    <a:pt x="97422" y="32757"/>
                  </a:moveTo>
                  <a:lnTo>
                    <a:pt x="53460" y="53000"/>
                  </a:lnTo>
                  <a:lnTo>
                    <a:pt x="47057" y="61460"/>
                  </a:lnTo>
                  <a:lnTo>
                    <a:pt x="39943" y="83339"/>
                  </a:lnTo>
                  <a:lnTo>
                    <a:pt x="41555" y="89875"/>
                  </a:lnTo>
                  <a:lnTo>
                    <a:pt x="46140" y="93062"/>
                  </a:lnTo>
                  <a:lnTo>
                    <a:pt x="52706" y="94018"/>
                  </a:lnTo>
                  <a:lnTo>
                    <a:pt x="66240" y="88840"/>
                  </a:lnTo>
                  <a:lnTo>
                    <a:pt x="114993" y="46380"/>
                  </a:lnTo>
                  <a:lnTo>
                    <a:pt x="118496" y="38330"/>
                  </a:lnTo>
                  <a:lnTo>
                    <a:pt x="119267" y="20026"/>
                  </a:lnTo>
                  <a:lnTo>
                    <a:pt x="115495" y="12571"/>
                  </a:lnTo>
                  <a:lnTo>
                    <a:pt x="101945" y="1169"/>
                  </a:lnTo>
                  <a:lnTo>
                    <a:pt x="93419" y="0"/>
                  </a:lnTo>
                  <a:lnTo>
                    <a:pt x="74586" y="4940"/>
                  </a:lnTo>
                  <a:lnTo>
                    <a:pt x="49842" y="20876"/>
                  </a:lnTo>
                  <a:lnTo>
                    <a:pt x="41181" y="39955"/>
                  </a:lnTo>
                  <a:lnTo>
                    <a:pt x="35620" y="90331"/>
                  </a:lnTo>
                  <a:lnTo>
                    <a:pt x="41099" y="111378"/>
                  </a:lnTo>
                  <a:lnTo>
                    <a:pt x="45836" y="120266"/>
                  </a:lnTo>
                  <a:lnTo>
                    <a:pt x="52503" y="125021"/>
                  </a:lnTo>
                  <a:lnTo>
                    <a:pt x="60457" y="127022"/>
                  </a:lnTo>
                  <a:lnTo>
                    <a:pt x="69269" y="127186"/>
                  </a:lnTo>
                  <a:lnTo>
                    <a:pt x="85301" y="121129"/>
                  </a:lnTo>
                  <a:lnTo>
                    <a:pt x="92851" y="116238"/>
                  </a:lnTo>
                  <a:lnTo>
                    <a:pt x="97884" y="108298"/>
                  </a:lnTo>
                  <a:lnTo>
                    <a:pt x="103477" y="86998"/>
                  </a:lnTo>
                  <a:lnTo>
                    <a:pt x="99724" y="65053"/>
                  </a:lnTo>
                  <a:lnTo>
                    <a:pt x="95447" y="54287"/>
                  </a:lnTo>
                  <a:lnTo>
                    <a:pt x="87917" y="47111"/>
                  </a:lnTo>
                  <a:lnTo>
                    <a:pt x="67072" y="39136"/>
                  </a:lnTo>
                  <a:lnTo>
                    <a:pt x="45328" y="38712"/>
                  </a:lnTo>
                  <a:lnTo>
                    <a:pt x="34617" y="40236"/>
                  </a:lnTo>
                  <a:lnTo>
                    <a:pt x="26306" y="44762"/>
                  </a:lnTo>
                  <a:lnTo>
                    <a:pt x="13953" y="59150"/>
                  </a:lnTo>
                  <a:lnTo>
                    <a:pt x="421" y="86980"/>
                  </a:lnTo>
                  <a:lnTo>
                    <a:pt x="0" y="95812"/>
                  </a:lnTo>
                  <a:lnTo>
                    <a:pt x="5771" y="111864"/>
                  </a:lnTo>
                  <a:lnTo>
                    <a:pt x="19254" y="123678"/>
                  </a:lnTo>
                  <a:lnTo>
                    <a:pt x="27762" y="128466"/>
                  </a:lnTo>
                  <a:lnTo>
                    <a:pt x="46575" y="130666"/>
                  </a:lnTo>
                  <a:lnTo>
                    <a:pt x="66635" y="126575"/>
                  </a:lnTo>
                  <a:lnTo>
                    <a:pt x="87249" y="116958"/>
                  </a:lnTo>
                  <a:lnTo>
                    <a:pt x="112995" y="92800"/>
                  </a:lnTo>
                  <a:lnTo>
                    <a:pt x="117163" y="83314"/>
                  </a:lnTo>
                  <a:lnTo>
                    <a:pt x="118675" y="63416"/>
                  </a:lnTo>
                  <a:lnTo>
                    <a:pt x="112949" y="32482"/>
                  </a:lnTo>
                  <a:lnTo>
                    <a:pt x="107773" y="24385"/>
                  </a:lnTo>
                  <a:lnTo>
                    <a:pt x="92665" y="12269"/>
                  </a:lnTo>
                  <a:lnTo>
                    <a:pt x="74250" y="9223"/>
                  </a:lnTo>
                  <a:lnTo>
                    <a:pt x="54368" y="12939"/>
                  </a:lnTo>
                  <a:lnTo>
                    <a:pt x="33834" y="22389"/>
                  </a:lnTo>
                  <a:lnTo>
                    <a:pt x="19248" y="37508"/>
                  </a:lnTo>
                  <a:lnTo>
                    <a:pt x="13721" y="46453"/>
                  </a:lnTo>
                  <a:lnTo>
                    <a:pt x="10699" y="65750"/>
                  </a:lnTo>
                  <a:lnTo>
                    <a:pt x="11531" y="75809"/>
                  </a:lnTo>
                  <a:lnTo>
                    <a:pt x="18694" y="93225"/>
                  </a:lnTo>
                  <a:lnTo>
                    <a:pt x="23880" y="101145"/>
                  </a:lnTo>
                  <a:lnTo>
                    <a:pt x="30847" y="105255"/>
                  </a:lnTo>
                  <a:lnTo>
                    <a:pt x="47946" y="106703"/>
                  </a:lnTo>
                  <a:lnTo>
                    <a:pt x="64124" y="100327"/>
                  </a:lnTo>
                  <a:lnTo>
                    <a:pt x="86894" y="85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432911" y="2105699"/>
              <a:ext cx="94759" cy="242156"/>
            </a:xfrm>
            <a:custGeom>
              <a:avLst/>
              <a:gdLst/>
              <a:ahLst/>
              <a:cxnLst/>
              <a:rect l="0" t="0" r="0" b="0"/>
              <a:pathLst>
                <a:path w="94759" h="242156">
                  <a:moveTo>
                    <a:pt x="0" y="0"/>
                  </a:moveTo>
                  <a:lnTo>
                    <a:pt x="17959" y="55045"/>
                  </a:lnTo>
                  <a:lnTo>
                    <a:pt x="40739" y="114512"/>
                  </a:lnTo>
                  <a:lnTo>
                    <a:pt x="62528" y="176618"/>
                  </a:lnTo>
                  <a:lnTo>
                    <a:pt x="89386" y="232589"/>
                  </a:lnTo>
                  <a:lnTo>
                    <a:pt x="94758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580311" y="2010943"/>
              <a:ext cx="84228" cy="242156"/>
            </a:xfrm>
            <a:custGeom>
              <a:avLst/>
              <a:gdLst/>
              <a:ahLst/>
              <a:cxnLst/>
              <a:rect l="0" t="0" r="0" b="0"/>
              <a:pathLst>
                <a:path w="84228" h="242156">
                  <a:moveTo>
                    <a:pt x="0" y="0"/>
                  </a:moveTo>
                  <a:lnTo>
                    <a:pt x="2339" y="39687"/>
                  </a:lnTo>
                  <a:lnTo>
                    <a:pt x="23719" y="94437"/>
                  </a:lnTo>
                  <a:lnTo>
                    <a:pt x="45548" y="157899"/>
                  </a:lnTo>
                  <a:lnTo>
                    <a:pt x="75738" y="221096"/>
                  </a:lnTo>
                  <a:lnTo>
                    <a:pt x="8422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485554" y="2126756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114514" y="0"/>
                  </a:lnTo>
                  <a:lnTo>
                    <a:pt x="83843" y="11179"/>
                  </a:lnTo>
                  <a:lnTo>
                    <a:pt x="21024" y="4949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2013-09-11T18:08:28Z</dcterms:created>
  <dcterms:modified xsi:type="dcterms:W3CDTF">2013-09-11T18:08:48Z</dcterms:modified>
</cp:coreProperties>
</file>